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Nuni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Nunito-regular.fntdata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Nunito-italic.fntdata"/><Relationship Id="rId25" Type="http://schemas.openxmlformats.org/officeDocument/2006/relationships/font" Target="fonts/Nunito-bold.fntdata"/><Relationship Id="rId27" Type="http://schemas.openxmlformats.org/officeDocument/2006/relationships/font" Target="fonts/Nuni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acc185cf06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acc185cf06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acc185cf06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acc185cf06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acc185cf06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acc185cf06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acc185cf06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acc185cf06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acc185cf06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acc185cf06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acc185cf06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acc185cf06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acc185cf06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acc185cf06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acc185cf06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acc185cf06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acc185cf06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acc185cf06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cc185cf06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acc185cf0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f36f539b953f3af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f36f539b953f3af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79424ce3917b1bd3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79424ce3917b1bd3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9424ce3917b1bd3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79424ce3917b1bd3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acc185cf0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acc185cf0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acc185cf06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acc185cf06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acc185cf06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acc185cf06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acc185cf06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acc185cf06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Ks2 Music quiz 🎶 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ctr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/>
              <a:t>Made by music leaders.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200">
                <a:solidFill>
                  <a:schemeClr val="accent1"/>
                </a:solidFill>
              </a:rPr>
              <a:t>Answers</a:t>
            </a:r>
            <a:endParaRPr sz="122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/>
              <a:t>Beethoven</a:t>
            </a:r>
            <a:endParaRPr/>
          </a:p>
        </p:txBody>
      </p:sp>
      <p:sp>
        <p:nvSpPr>
          <p:cNvPr id="194" name="Google Shape;194;p2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2.classical</a:t>
            </a:r>
            <a:endParaRPr/>
          </a:p>
        </p:txBody>
      </p:sp>
      <p:sp>
        <p:nvSpPr>
          <p:cNvPr id="200" name="Google Shape;200;p2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27 Jan 1756</a:t>
            </a:r>
            <a:endParaRPr/>
          </a:p>
        </p:txBody>
      </p:sp>
      <p:sp>
        <p:nvSpPr>
          <p:cNvPr id="206" name="Google Shape;206;p2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4. 5 December 1791</a:t>
            </a:r>
            <a:endParaRPr/>
          </a:p>
        </p:txBody>
      </p:sp>
      <p:sp>
        <p:nvSpPr>
          <p:cNvPr id="212" name="Google Shape;212;p2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Flutes \ </a:t>
            </a:r>
            <a:r>
              <a:rPr lang="en-GB" sz="27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Neanderthal flute</a:t>
            </a:r>
            <a:endParaRPr sz="4200"/>
          </a:p>
        </p:txBody>
      </p:sp>
      <p:sp>
        <p:nvSpPr>
          <p:cNvPr id="218" name="Google Shape;218;p2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9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1" lang="en-GB" sz="19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flutes</a:t>
            </a:r>
            <a:r>
              <a:rPr lang="en-GB" sz="19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were made in the Upper Paleolithic age, and are more commonly accepted as being the oldest known </a:t>
            </a:r>
            <a:r>
              <a:rPr b="1" lang="en-GB" sz="19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musical instruments</a:t>
            </a:r>
            <a:r>
              <a:rPr lang="en-GB" sz="19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Archaeological evidence of </a:t>
            </a:r>
            <a:r>
              <a:rPr b="1" lang="en-GB" sz="19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musical instruments</a:t>
            </a:r>
            <a:r>
              <a:rPr lang="en-GB" sz="19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was discovered in excavations at the Royal Cemetery in the Sumerian city of Ur.</a:t>
            </a:r>
            <a:endParaRPr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6. 65 yrs</a:t>
            </a:r>
            <a:endParaRPr/>
          </a:p>
        </p:txBody>
      </p:sp>
      <p:sp>
        <p:nvSpPr>
          <p:cNvPr id="224" name="Google Shape;224;p2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2050">
                <a:solidFill>
                  <a:schemeClr val="l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He died of complications after eye surgery in 1750 at the age of </a:t>
            </a:r>
            <a:r>
              <a:rPr b="1" lang="en-GB" sz="2050">
                <a:solidFill>
                  <a:schemeClr val="l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65</a:t>
            </a:r>
            <a:r>
              <a:rPr lang="en-GB" sz="2050">
                <a:solidFill>
                  <a:schemeClr val="l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Bach enriched established German styles through his mastery of counterpoint, harmonic and motivic organisation, and his adaptation of rhythms, forms, and textures from abroad, particularly from Italy and France.</a:t>
            </a:r>
            <a:endParaRPr sz="23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7. 9 variations in c minor</a:t>
            </a:r>
            <a:endParaRPr/>
          </a:p>
        </p:txBody>
      </p:sp>
      <p:sp>
        <p:nvSpPr>
          <p:cNvPr id="230" name="Google Shape;230;p2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Did you know that beethoven was only 12 when he wrote this song!!!</a:t>
            </a:r>
            <a:endParaRPr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0"/>
          <p:cNvSpPr txBox="1"/>
          <p:nvPr>
            <p:ph type="title"/>
          </p:nvPr>
        </p:nvSpPr>
        <p:spPr>
          <a:xfrm>
            <a:off x="234925" y="253000"/>
            <a:ext cx="8746500" cy="461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400"/>
              <a:t>Thank you</a:t>
            </a:r>
            <a:endParaRPr sz="1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6AA84F"/>
                </a:solidFill>
              </a:rPr>
              <a:t>On your whiteboard or on some scrap </a:t>
            </a:r>
            <a:r>
              <a:rPr lang="en-GB" sz="1900">
                <a:solidFill>
                  <a:srgbClr val="6AA84F"/>
                </a:solidFill>
              </a:rPr>
              <a:t>piece of paper</a:t>
            </a:r>
            <a:r>
              <a:rPr lang="en-GB" sz="1900">
                <a:solidFill>
                  <a:srgbClr val="6AA84F"/>
                </a:solidFill>
              </a:rPr>
              <a:t> write your answers and when you finish, swap your answers with your partner and see how much you get correct! If you don't know, just have a guess.</a:t>
            </a:r>
            <a:endParaRPr sz="19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200">
                <a:solidFill>
                  <a:srgbClr val="CC0000"/>
                </a:solidFill>
              </a:rPr>
              <a:t>You have a </a:t>
            </a:r>
            <a:r>
              <a:rPr lang="en-GB" sz="3200">
                <a:solidFill>
                  <a:srgbClr val="CC0000"/>
                </a:solidFill>
              </a:rPr>
              <a:t>minute</a:t>
            </a:r>
            <a:r>
              <a:rPr lang="en-GB" sz="3200">
                <a:solidFill>
                  <a:srgbClr val="CC0000"/>
                </a:solidFill>
              </a:rPr>
              <a:t> on each of the questions!</a:t>
            </a:r>
            <a:endParaRPr sz="32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943435" y="610404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/>
              <a:t>Who was the most famous romantic composer?</a:t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987826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2" name="Google Shape;142;p15"/>
          <p:cNvPicPr preferRelativeResize="0"/>
          <p:nvPr/>
        </p:nvPicPr>
        <p:blipFill rotWithShape="1">
          <a:blip r:embed="rId3">
            <a:alphaModFix/>
          </a:blip>
          <a:srcRect b="0" l="-2620" r="2620" t="0"/>
          <a:stretch/>
        </p:blipFill>
        <p:spPr>
          <a:xfrm>
            <a:off x="3463775" y="1867850"/>
            <a:ext cx="2106274" cy="2691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Which era was mozart in?</a:t>
            </a:r>
            <a:endParaRPr/>
          </a:p>
        </p:txBody>
      </p:sp>
      <p:sp>
        <p:nvSpPr>
          <p:cNvPr id="148" name="Google Shape;148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9" name="Google Shape;14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3825" y="1400050"/>
            <a:ext cx="2017250" cy="354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7"/>
          <p:cNvSpPr txBox="1"/>
          <p:nvPr>
            <p:ph type="title"/>
          </p:nvPr>
        </p:nvSpPr>
        <p:spPr>
          <a:xfrm>
            <a:off x="819150" y="189750"/>
            <a:ext cx="7505700" cy="51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When was mozart born?</a:t>
            </a:r>
            <a:endParaRPr/>
          </a:p>
        </p:txBody>
      </p:sp>
      <p:sp>
        <p:nvSpPr>
          <p:cNvPr id="155" name="Google Shape;155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6" name="Google Shape;15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000" y="704850"/>
            <a:ext cx="7944988" cy="415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4. When did mozart die?</a:t>
            </a:r>
            <a:endParaRPr/>
          </a:p>
        </p:txBody>
      </p:sp>
      <p:sp>
        <p:nvSpPr>
          <p:cNvPr id="162" name="Google Shape;162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5. What was the first instrument ever made?</a:t>
            </a:r>
            <a:endParaRPr/>
          </a:p>
        </p:txBody>
      </p:sp>
      <p:sp>
        <p:nvSpPr>
          <p:cNvPr id="168" name="Google Shape;168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9" name="Google Shape;16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4225" y="1681300"/>
            <a:ext cx="5142375" cy="287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6. How old was Bach when he died?</a:t>
            </a:r>
            <a:endParaRPr/>
          </a:p>
        </p:txBody>
      </p:sp>
      <p:sp>
        <p:nvSpPr>
          <p:cNvPr id="175" name="Google Shape;175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76" name="Google Shape;17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6984" y="1292384"/>
            <a:ext cx="3644425" cy="364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7. What was Beethoven’s first song?</a:t>
            </a:r>
            <a:endParaRPr/>
          </a:p>
        </p:txBody>
      </p:sp>
      <p:sp>
        <p:nvSpPr>
          <p:cNvPr id="182" name="Google Shape;182;p2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83" name="Google Shape;18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1125" y="1407750"/>
            <a:ext cx="2786700" cy="351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