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image/gif" Extension="gif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</p:sldIdLst>
  <p:sldSz cy="5143500" cx="9144000"/>
  <p:notesSz cx="6858000" cy="9144000"/>
  <p:embeddedFontLst>
    <p:embeddedFont>
      <p:font typeface="Nunito"/>
      <p:regular r:id="rId24"/>
      <p:bold r:id="rId25"/>
      <p:italic r:id="rId26"/>
      <p:boldItalic r:id="rId2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font" Target="fonts/Nunito-regular.fntdata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Nunito-italic.fntdata"/><Relationship Id="rId25" Type="http://schemas.openxmlformats.org/officeDocument/2006/relationships/font" Target="fonts/Nunito-bold.fntdata"/><Relationship Id="rId27" Type="http://schemas.openxmlformats.org/officeDocument/2006/relationships/font" Target="fonts/Nunito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acc185cf06_0_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gacc185cf06_0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acc185cf06_0_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Google Shape;191;gacc185cf06_0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acc185cf06_0_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Google Shape;197;gacc185cf06_0_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acc185cf06_0_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3" name="Google Shape;203;gacc185cf06_0_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acc185cf06_0_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9" name="Google Shape;209;gacc185cf06_0_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gacc185cf06_0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5" name="Google Shape;215;gacc185cf06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gacc185cf06_0_8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1" name="Google Shape;221;gacc185cf06_0_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acc185cf06_0_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7" name="Google Shape;227;gacc185cf06_0_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gacc185cf06_0_1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3" name="Google Shape;233;gacc185cf06_0_1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acc185cf06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acc185cf06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4f36f539b953f3af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4f36f539b953f3af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79424ce3917b1bd3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79424ce3917b1bd3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79424ce3917b1bd3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79424ce3917b1bd3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acc185cf06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Google Shape;159;gacc185cf06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acc185cf06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acc185cf06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acc185cf06_0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acc185cf06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acc185cf06_0_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acc185cf06_0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accent6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/>
          <p:nvPr/>
        </p:nvSpPr>
        <p:spPr>
          <a:xfrm rot="10800000">
            <a:off x="5058905" y="0"/>
            <a:ext cx="4085100" cy="20526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20327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4" name="Google Shape;14;p2"/>
          <p:cNvGrpSpPr/>
          <p:nvPr/>
        </p:nvGrpSpPr>
        <p:grpSpPr>
          <a:xfrm>
            <a:off x="255200" y="592"/>
            <a:ext cx="2250363" cy="1044300"/>
            <a:chOff x="255200" y="592"/>
            <a:chExt cx="2250363" cy="1044300"/>
          </a:xfrm>
        </p:grpSpPr>
        <p:sp>
          <p:nvSpPr>
            <p:cNvPr id="15" name="Google Shape;15;p2"/>
            <p:cNvSpPr/>
            <p:nvPr/>
          </p:nvSpPr>
          <p:spPr>
            <a:xfrm>
              <a:off x="764063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509632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255200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8" name="Google Shape;18;p2"/>
          <p:cNvGrpSpPr/>
          <p:nvPr/>
        </p:nvGrpSpPr>
        <p:grpSpPr>
          <a:xfrm>
            <a:off x="905395" y="592"/>
            <a:ext cx="2250363" cy="1044300"/>
            <a:chOff x="905395" y="592"/>
            <a:chExt cx="2250363" cy="1044300"/>
          </a:xfrm>
        </p:grpSpPr>
        <p:sp>
          <p:nvSpPr>
            <p:cNvPr id="19" name="Google Shape;19;p2"/>
            <p:cNvSpPr/>
            <p:nvPr/>
          </p:nvSpPr>
          <p:spPr>
            <a:xfrm>
              <a:off x="1414258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159826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905395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2" name="Google Shape;22;p2"/>
          <p:cNvGrpSpPr/>
          <p:nvPr/>
        </p:nvGrpSpPr>
        <p:grpSpPr>
          <a:xfrm>
            <a:off x="7057468" y="5088"/>
            <a:ext cx="1851282" cy="752108"/>
            <a:chOff x="6917201" y="0"/>
            <a:chExt cx="2227777" cy="863400"/>
          </a:xfrm>
        </p:grpSpPr>
        <p:sp>
          <p:nvSpPr>
            <p:cNvPr id="23" name="Google Shape;23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6" name="Google Shape;26;p2"/>
          <p:cNvGrpSpPr/>
          <p:nvPr/>
        </p:nvGrpSpPr>
        <p:grpSpPr>
          <a:xfrm>
            <a:off x="6553032" y="4217852"/>
            <a:ext cx="2389068" cy="925737"/>
            <a:chOff x="6917201" y="0"/>
            <a:chExt cx="2227777" cy="863400"/>
          </a:xfrm>
        </p:grpSpPr>
        <p:sp>
          <p:nvSpPr>
            <p:cNvPr id="27" name="Google Shape;27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0" name="Google Shape;30;p2"/>
          <p:cNvGrpSpPr/>
          <p:nvPr/>
        </p:nvGrpSpPr>
        <p:grpSpPr>
          <a:xfrm>
            <a:off x="199149" y="4055652"/>
            <a:ext cx="2795414" cy="1083308"/>
            <a:chOff x="6917201" y="0"/>
            <a:chExt cx="2227777" cy="863400"/>
          </a:xfrm>
        </p:grpSpPr>
        <p:sp>
          <p:nvSpPr>
            <p:cNvPr id="31" name="Google Shape;31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4" name="Google Shape;34;p2"/>
          <p:cNvSpPr txBox="1"/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35" name="Google Shape;35;p2"/>
          <p:cNvSpPr txBox="1"/>
          <p:nvPr>
            <p:ph idx="1" type="subTitle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6" name="Google Shape;36;p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3"/>
        </a:solidFill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1"/>
          <p:cNvSpPr/>
          <p:nvPr/>
        </p:nvSpPr>
        <p:spPr>
          <a:xfrm flipH="1">
            <a:off x="5569200" y="2834075"/>
            <a:ext cx="3574800" cy="23094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1" name="Google Shape;111;p11"/>
          <p:cNvGrpSpPr/>
          <p:nvPr/>
        </p:nvGrpSpPr>
        <p:grpSpPr>
          <a:xfrm>
            <a:off x="5959222" y="4119576"/>
            <a:ext cx="2520952" cy="1024165"/>
            <a:chOff x="6917201" y="0"/>
            <a:chExt cx="2227777" cy="863400"/>
          </a:xfrm>
        </p:grpSpPr>
        <p:sp>
          <p:nvSpPr>
            <p:cNvPr id="112" name="Google Shape;112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15" name="Google Shape;115;p11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116" name="Google Shape;116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19" name="Google Shape;119;p11"/>
          <p:cNvSpPr txBox="1"/>
          <p:nvPr>
            <p:ph hasCustomPrompt="1" type="title"/>
          </p:nvPr>
        </p:nvSpPr>
        <p:spPr>
          <a:xfrm>
            <a:off x="1385850" y="1383850"/>
            <a:ext cx="6372300" cy="1379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20" name="Google Shape;120;p11"/>
          <p:cNvSpPr txBox="1"/>
          <p:nvPr>
            <p:ph idx="1" type="body"/>
          </p:nvPr>
        </p:nvSpPr>
        <p:spPr>
          <a:xfrm>
            <a:off x="1385850" y="2863850"/>
            <a:ext cx="6372300" cy="64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 algn="ctr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ctr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ctr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ctr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ctr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ctr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ctr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ctr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ctr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1" name="Google Shape;121;p1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accent3"/>
        </a:solidFill>
      </p:bgPr>
    </p:bg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"/>
          <p:cNvSpPr/>
          <p:nvPr/>
        </p:nvSpPr>
        <p:spPr>
          <a:xfrm flipH="1">
            <a:off x="4757100" y="2309400"/>
            <a:ext cx="4386900" cy="28341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9" name="Google Shape;39;p3"/>
          <p:cNvGrpSpPr/>
          <p:nvPr/>
        </p:nvGrpSpPr>
        <p:grpSpPr>
          <a:xfrm>
            <a:off x="5594191" y="3961115"/>
            <a:ext cx="2910145" cy="1182340"/>
            <a:chOff x="6917201" y="0"/>
            <a:chExt cx="2227777" cy="863400"/>
          </a:xfrm>
        </p:grpSpPr>
        <p:sp>
          <p:nvSpPr>
            <p:cNvPr id="40" name="Google Shape;40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" name="Google Shape;41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3" name="Google Shape;43;p3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44" name="Google Shape;44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" name="Google Shape;46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7" name="Google Shape;47;p3"/>
          <p:cNvSpPr txBox="1"/>
          <p:nvPr>
            <p:ph type="title"/>
          </p:nvPr>
        </p:nvSpPr>
        <p:spPr>
          <a:xfrm>
            <a:off x="1888684" y="1746100"/>
            <a:ext cx="53775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8" name="Google Shape;48;p3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bg>
      <p:bgPr>
        <a:solidFill>
          <a:schemeClr val="dk2"/>
        </a:soli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4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4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4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54" name="Google Shape;54;p4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Google Shape;55;p4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bg>
      <p:bgPr>
        <a:solidFill>
          <a:schemeClr val="dk2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5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5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5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5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1" name="Google Shape;61;p5"/>
          <p:cNvSpPr txBox="1"/>
          <p:nvPr>
            <p:ph idx="1" type="body"/>
          </p:nvPr>
        </p:nvSpPr>
        <p:spPr>
          <a:xfrm>
            <a:off x="819150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2" name="Google Shape;62;p5"/>
          <p:cNvSpPr txBox="1"/>
          <p:nvPr>
            <p:ph idx="2" type="body"/>
          </p:nvPr>
        </p:nvSpPr>
        <p:spPr>
          <a:xfrm>
            <a:off x="4638675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3" name="Google Shape;63;p5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bg>
      <p:bgPr>
        <a:solidFill>
          <a:schemeClr val="dk2"/>
        </a:solid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6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6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6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6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9" name="Google Shape;69;p6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bg>
      <p:bgPr>
        <a:solidFill>
          <a:schemeClr val="accent3"/>
        </a:solid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7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7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7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7"/>
          <p:cNvSpPr txBox="1"/>
          <p:nvPr>
            <p:ph type="title"/>
          </p:nvPr>
        </p:nvSpPr>
        <p:spPr>
          <a:xfrm>
            <a:off x="819150" y="845600"/>
            <a:ext cx="3709200" cy="138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75" name="Google Shape;75;p7"/>
          <p:cNvSpPr txBox="1"/>
          <p:nvPr>
            <p:ph idx="1" type="body"/>
          </p:nvPr>
        </p:nvSpPr>
        <p:spPr>
          <a:xfrm>
            <a:off x="830700" y="2319050"/>
            <a:ext cx="3709200" cy="211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76" name="Google Shape;76;p7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1"/>
        </a:solid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8"/>
          <p:cNvSpPr/>
          <p:nvPr/>
        </p:nvSpPr>
        <p:spPr>
          <a:xfrm>
            <a:off x="0" y="2823144"/>
            <a:ext cx="7369200" cy="2316900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8"/>
          <p:cNvSpPr/>
          <p:nvPr/>
        </p:nvSpPr>
        <p:spPr>
          <a:xfrm flipH="1">
            <a:off x="3583210" y="1554113"/>
            <a:ext cx="5560500" cy="35895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0" name="Google Shape;80;p8"/>
          <p:cNvGrpSpPr/>
          <p:nvPr/>
        </p:nvGrpSpPr>
        <p:grpSpPr>
          <a:xfrm>
            <a:off x="255991" y="-118"/>
            <a:ext cx="2251347" cy="1043408"/>
            <a:chOff x="3961956" y="4383950"/>
            <a:chExt cx="1160548" cy="548700"/>
          </a:xfrm>
        </p:grpSpPr>
        <p:sp>
          <p:nvSpPr>
            <p:cNvPr id="81" name="Google Shape;81;p8"/>
            <p:cNvSpPr/>
            <p:nvPr/>
          </p:nvSpPr>
          <p:spPr>
            <a:xfrm>
              <a:off x="4224904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>
              <a:off x="4093430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>
              <a:off x="3961956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4" name="Google Shape;84;p8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5" name="Google Shape;85;p8"/>
          <p:cNvGrpSpPr/>
          <p:nvPr/>
        </p:nvGrpSpPr>
        <p:grpSpPr>
          <a:xfrm>
            <a:off x="34934" y="4522125"/>
            <a:ext cx="1593306" cy="617072"/>
            <a:chOff x="6917201" y="0"/>
            <a:chExt cx="2227777" cy="863400"/>
          </a:xfrm>
        </p:grpSpPr>
        <p:sp>
          <p:nvSpPr>
            <p:cNvPr id="86" name="Google Shape;86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9" name="Google Shape;89;p8"/>
          <p:cNvGrpSpPr/>
          <p:nvPr/>
        </p:nvGrpSpPr>
        <p:grpSpPr>
          <a:xfrm>
            <a:off x="5886353" y="1243"/>
            <a:ext cx="3257455" cy="1261514"/>
            <a:chOff x="6917201" y="0"/>
            <a:chExt cx="2227777" cy="863400"/>
          </a:xfrm>
        </p:grpSpPr>
        <p:sp>
          <p:nvSpPr>
            <p:cNvPr id="90" name="Google Shape;90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Google Shape;91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" name="Google Shape;92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3" name="Google Shape;93;p8"/>
          <p:cNvSpPr txBox="1"/>
          <p:nvPr>
            <p:ph type="title"/>
          </p:nvPr>
        </p:nvSpPr>
        <p:spPr>
          <a:xfrm>
            <a:off x="1393929" y="1301146"/>
            <a:ext cx="6366900" cy="2539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/>
        </p:txBody>
      </p:sp>
      <p:sp>
        <p:nvSpPr>
          <p:cNvPr id="94" name="Google Shape;94;p8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bg>
      <p:bgPr>
        <a:solidFill>
          <a:schemeClr val="dk2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9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9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9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9"/>
          <p:cNvSpPr txBox="1"/>
          <p:nvPr>
            <p:ph type="title"/>
          </p:nvPr>
        </p:nvSpPr>
        <p:spPr>
          <a:xfrm>
            <a:off x="819150" y="845600"/>
            <a:ext cx="6424200" cy="70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100" name="Google Shape;100;p9"/>
          <p:cNvSpPr txBox="1"/>
          <p:nvPr>
            <p:ph idx="1" type="subTitle"/>
          </p:nvPr>
        </p:nvSpPr>
        <p:spPr>
          <a:xfrm>
            <a:off x="819150" y="1550700"/>
            <a:ext cx="58599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01" name="Google Shape;101;p9"/>
          <p:cNvSpPr txBox="1"/>
          <p:nvPr>
            <p:ph idx="2" type="body"/>
          </p:nvPr>
        </p:nvSpPr>
        <p:spPr>
          <a:xfrm>
            <a:off x="819150" y="2467050"/>
            <a:ext cx="5859900" cy="209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02" name="Google Shape;102;p9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bg>
      <p:bgPr>
        <a:solidFill>
          <a:schemeClr val="accent1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0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0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0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0"/>
          <p:cNvSpPr txBox="1"/>
          <p:nvPr>
            <p:ph idx="1" type="body"/>
          </p:nvPr>
        </p:nvSpPr>
        <p:spPr>
          <a:xfrm>
            <a:off x="328025" y="4163500"/>
            <a:ext cx="7415100" cy="605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8" name="Google Shape;108;p10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hift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39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Calibri"/>
              <a:buChar char="●"/>
              <a:defRPr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9845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9845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9845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9845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9845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9845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9845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9845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>
    <mc:Choice Requires="p14">
      <p:transition spd="slow" p14:dur="1000">
        <p14:flip dir="l"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gif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3"/>
          <p:cNvSpPr txBox="1"/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Ks2 Music quiz 🎶 </a:t>
            </a:r>
            <a:endParaRPr/>
          </a:p>
        </p:txBody>
      </p:sp>
      <p:sp>
        <p:nvSpPr>
          <p:cNvPr id="129" name="Google Shape;129;p13"/>
          <p:cNvSpPr txBox="1"/>
          <p:nvPr>
            <p:ph idx="1" type="subTitle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ctr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-GB"/>
              <a:t>Made by music leaders.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22"/>
          <p:cNvSpPr txBox="1"/>
          <p:nvPr>
            <p:ph type="title"/>
          </p:nvPr>
        </p:nvSpPr>
        <p:spPr>
          <a:xfrm>
            <a:off x="1393929" y="1301146"/>
            <a:ext cx="6366900" cy="2539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200">
                <a:solidFill>
                  <a:schemeClr val="accent1"/>
                </a:solidFill>
              </a:rPr>
              <a:t>Answers</a:t>
            </a:r>
            <a:endParaRPr sz="1220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23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AutoNum type="arabicPeriod"/>
            </a:pPr>
            <a:r>
              <a:rPr lang="en-GB"/>
              <a:t>Beethoven</a:t>
            </a:r>
            <a:endParaRPr/>
          </a:p>
        </p:txBody>
      </p:sp>
      <p:sp>
        <p:nvSpPr>
          <p:cNvPr id="194" name="Google Shape;194;p23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24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2.classical</a:t>
            </a:r>
            <a:endParaRPr/>
          </a:p>
        </p:txBody>
      </p:sp>
      <p:sp>
        <p:nvSpPr>
          <p:cNvPr id="200" name="Google Shape;200;p24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25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3. 27 Jan 1756</a:t>
            </a:r>
            <a:endParaRPr/>
          </a:p>
        </p:txBody>
      </p:sp>
      <p:sp>
        <p:nvSpPr>
          <p:cNvPr id="206" name="Google Shape;206;p25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26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4. 5 December 1791</a:t>
            </a:r>
            <a:endParaRPr/>
          </a:p>
        </p:txBody>
      </p:sp>
      <p:sp>
        <p:nvSpPr>
          <p:cNvPr id="212" name="Google Shape;212;p26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27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Flutes \ </a:t>
            </a:r>
            <a:r>
              <a:rPr lang="en-GB" sz="27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Neanderthal flute</a:t>
            </a:r>
            <a:endParaRPr sz="4200"/>
          </a:p>
        </p:txBody>
      </p:sp>
      <p:sp>
        <p:nvSpPr>
          <p:cNvPr id="218" name="Google Shape;218;p27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900">
                <a:solidFill>
                  <a:srgbClr val="202124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The </a:t>
            </a:r>
            <a:r>
              <a:rPr b="1" lang="en-GB" sz="1900">
                <a:solidFill>
                  <a:srgbClr val="202124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flutes</a:t>
            </a:r>
            <a:r>
              <a:rPr lang="en-GB" sz="1900">
                <a:solidFill>
                  <a:srgbClr val="202124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were made in the Upper Paleolithic age, and are more commonly accepted as being the oldest known </a:t>
            </a:r>
            <a:r>
              <a:rPr b="1" lang="en-GB" sz="1900">
                <a:solidFill>
                  <a:srgbClr val="202124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musical instruments</a:t>
            </a:r>
            <a:r>
              <a:rPr lang="en-GB" sz="1900">
                <a:solidFill>
                  <a:srgbClr val="202124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. Archaeological evidence of </a:t>
            </a:r>
            <a:r>
              <a:rPr b="1" lang="en-GB" sz="1900">
                <a:solidFill>
                  <a:srgbClr val="202124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musical instruments</a:t>
            </a:r>
            <a:r>
              <a:rPr lang="en-GB" sz="1900">
                <a:solidFill>
                  <a:srgbClr val="202124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was discovered in excavations at the Royal Cemetery in the Sumerian city of Ur.</a:t>
            </a:r>
            <a:endParaRPr sz="20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28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6. 65 yrs</a:t>
            </a:r>
            <a:endParaRPr/>
          </a:p>
        </p:txBody>
      </p:sp>
      <p:sp>
        <p:nvSpPr>
          <p:cNvPr id="224" name="Google Shape;224;p28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2050">
                <a:solidFill>
                  <a:schemeClr val="lt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He died of complications after eye surgery in 1750 at the age of </a:t>
            </a:r>
            <a:r>
              <a:rPr b="1" lang="en-GB" sz="2050">
                <a:solidFill>
                  <a:schemeClr val="lt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65</a:t>
            </a:r>
            <a:r>
              <a:rPr lang="en-GB" sz="2050">
                <a:solidFill>
                  <a:schemeClr val="lt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. Bach enriched established German styles through his mastery of counterpoint, harmonic and motivic organisation, and his adaptation of rhythms, forms, and textures from abroad, particularly from Italy and France.</a:t>
            </a:r>
            <a:endParaRPr sz="23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29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7. 9 variations in c minor</a:t>
            </a:r>
            <a:endParaRPr/>
          </a:p>
        </p:txBody>
      </p:sp>
      <p:sp>
        <p:nvSpPr>
          <p:cNvPr id="230" name="Google Shape;230;p29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-GB" sz="2000"/>
              <a:t>Did you know that beethoven was only 12 when he wrote this song!!!</a:t>
            </a:r>
            <a:endParaRPr sz="20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30"/>
          <p:cNvSpPr txBox="1"/>
          <p:nvPr>
            <p:ph type="title"/>
          </p:nvPr>
        </p:nvSpPr>
        <p:spPr>
          <a:xfrm>
            <a:off x="234925" y="253000"/>
            <a:ext cx="8746500" cy="4617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400"/>
              <a:t>Thank you</a:t>
            </a:r>
            <a:endParaRPr sz="14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4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14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900">
                <a:solidFill>
                  <a:srgbClr val="6AA84F"/>
                </a:solidFill>
              </a:rPr>
              <a:t>On your whiteboard or on some scrap </a:t>
            </a:r>
            <a:r>
              <a:rPr lang="en-GB" sz="1900">
                <a:solidFill>
                  <a:srgbClr val="6AA84F"/>
                </a:solidFill>
              </a:rPr>
              <a:t>piece of paper</a:t>
            </a:r>
            <a:r>
              <a:rPr lang="en-GB" sz="1900">
                <a:solidFill>
                  <a:srgbClr val="6AA84F"/>
                </a:solidFill>
              </a:rPr>
              <a:t> write your answers and when you finish, swap your answers with your partner and see how much you get correct! If you don't know, just have a guess.</a:t>
            </a:r>
            <a:endParaRPr sz="1900">
              <a:solidFill>
                <a:srgbClr val="6AA84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3200">
                <a:solidFill>
                  <a:srgbClr val="CC0000"/>
                </a:solidFill>
              </a:rPr>
              <a:t>You have a </a:t>
            </a:r>
            <a:r>
              <a:rPr lang="en-GB" sz="3200">
                <a:solidFill>
                  <a:srgbClr val="CC0000"/>
                </a:solidFill>
              </a:rPr>
              <a:t>minute</a:t>
            </a:r>
            <a:r>
              <a:rPr lang="en-GB" sz="3200">
                <a:solidFill>
                  <a:srgbClr val="CC0000"/>
                </a:solidFill>
              </a:rPr>
              <a:t> on each of the questions!</a:t>
            </a:r>
            <a:endParaRPr sz="3200">
              <a:solidFill>
                <a:srgbClr val="CC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5"/>
          <p:cNvSpPr txBox="1"/>
          <p:nvPr>
            <p:ph type="title"/>
          </p:nvPr>
        </p:nvSpPr>
        <p:spPr>
          <a:xfrm>
            <a:off x="943435" y="610404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AutoNum type="arabicPeriod"/>
            </a:pPr>
            <a:r>
              <a:rPr lang="en-GB"/>
              <a:t>Who was the most famous romantic composer?</a:t>
            </a:r>
            <a:endParaRPr/>
          </a:p>
        </p:txBody>
      </p:sp>
      <p:sp>
        <p:nvSpPr>
          <p:cNvPr id="141" name="Google Shape;141;p15"/>
          <p:cNvSpPr txBox="1"/>
          <p:nvPr>
            <p:ph idx="1" type="body"/>
          </p:nvPr>
        </p:nvSpPr>
        <p:spPr>
          <a:xfrm>
            <a:off x="819150" y="1987826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42" name="Google Shape;142;p15"/>
          <p:cNvPicPr preferRelativeResize="0"/>
          <p:nvPr/>
        </p:nvPicPr>
        <p:blipFill rotWithShape="1">
          <a:blip r:embed="rId3">
            <a:alphaModFix/>
          </a:blip>
          <a:srcRect b="0" l="-2620" r="2620" t="0"/>
          <a:stretch/>
        </p:blipFill>
        <p:spPr>
          <a:xfrm>
            <a:off x="3463775" y="1867850"/>
            <a:ext cx="2106274" cy="26917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6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2. Which era was mozart in?</a:t>
            </a:r>
            <a:endParaRPr/>
          </a:p>
        </p:txBody>
      </p:sp>
      <p:sp>
        <p:nvSpPr>
          <p:cNvPr id="148" name="Google Shape;148;p16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49" name="Google Shape;149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13825" y="1400050"/>
            <a:ext cx="2017250" cy="3546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7"/>
          <p:cNvSpPr txBox="1"/>
          <p:nvPr>
            <p:ph type="title"/>
          </p:nvPr>
        </p:nvSpPr>
        <p:spPr>
          <a:xfrm>
            <a:off x="819150" y="189750"/>
            <a:ext cx="7505700" cy="51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3. When was mozart born?</a:t>
            </a:r>
            <a:endParaRPr/>
          </a:p>
        </p:txBody>
      </p:sp>
      <p:sp>
        <p:nvSpPr>
          <p:cNvPr id="155" name="Google Shape;155;p17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56" name="Google Shape;15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8000" y="704850"/>
            <a:ext cx="7944988" cy="4151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8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4. When did mozart die?</a:t>
            </a:r>
            <a:endParaRPr/>
          </a:p>
        </p:txBody>
      </p:sp>
      <p:sp>
        <p:nvSpPr>
          <p:cNvPr id="162" name="Google Shape;162;p18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9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5. What was the first instrument ever made?</a:t>
            </a:r>
            <a:endParaRPr/>
          </a:p>
        </p:txBody>
      </p:sp>
      <p:sp>
        <p:nvSpPr>
          <p:cNvPr id="168" name="Google Shape;168;p19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69" name="Google Shape;169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34225" y="1681300"/>
            <a:ext cx="5142375" cy="2879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20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6. How old was Bach when he died?</a:t>
            </a:r>
            <a:endParaRPr/>
          </a:p>
        </p:txBody>
      </p:sp>
      <p:sp>
        <p:nvSpPr>
          <p:cNvPr id="175" name="Google Shape;175;p20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76" name="Google Shape;176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06984" y="1292384"/>
            <a:ext cx="3644425" cy="3644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21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7. What was Beethoven’s first song?</a:t>
            </a:r>
            <a:endParaRPr/>
          </a:p>
        </p:txBody>
      </p:sp>
      <p:sp>
        <p:nvSpPr>
          <p:cNvPr id="182" name="Google Shape;182;p21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83" name="Google Shape;183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61125" y="1407750"/>
            <a:ext cx="2786700" cy="3511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hift">
  <a:themeElements>
    <a:clrScheme name="Shift">
      <a:dk1>
        <a:srgbClr val="FFFFFF"/>
      </a:dk1>
      <a:lt1>
        <a:srgbClr val="AF7B51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