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74" r:id="rId2"/>
    <p:sldId id="291" r:id="rId3"/>
    <p:sldId id="271" r:id="rId4"/>
    <p:sldId id="272" r:id="rId5"/>
    <p:sldId id="257" r:id="rId6"/>
    <p:sldId id="275" r:id="rId7"/>
    <p:sldId id="280" r:id="rId8"/>
    <p:sldId id="284" r:id="rId9"/>
    <p:sldId id="287" r:id="rId10"/>
    <p:sldId id="286" r:id="rId11"/>
    <p:sldId id="288" r:id="rId12"/>
    <p:sldId id="290" r:id="rId13"/>
    <p:sldId id="289" r:id="rId14"/>
    <p:sldId id="292" r:id="rId15"/>
  </p:sldIdLst>
  <p:sldSz cx="12192000" cy="6858000"/>
  <p:notesSz cx="6797675" cy="9872663"/>
  <p:embeddedFontLs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ill Sans Ultra Bold" panose="020B0A02020104020203" pitchFamily="3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1E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0BDD8A-D87A-45E3-84C5-A431A6E3D9B9}" v="87" dt="2019-10-07T15:51:21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eth Cort" userId="70a7ccca9534fe0d" providerId="LiveId" clId="{48613266-C76C-4B1C-838E-7E9B5951AF9E}"/>
    <pc:docChg chg="custSel modSld">
      <pc:chgData name="Gareth Cort" userId="70a7ccca9534fe0d" providerId="LiveId" clId="{48613266-C76C-4B1C-838E-7E9B5951AF9E}" dt="2019-09-12T21:49:20.522" v="27" actId="1076"/>
      <pc:docMkLst>
        <pc:docMk/>
      </pc:docMkLst>
      <pc:sldChg chg="addSp modSp">
        <pc:chgData name="Gareth Cort" userId="70a7ccca9534fe0d" providerId="LiveId" clId="{48613266-C76C-4B1C-838E-7E9B5951AF9E}" dt="2019-09-12T21:49:20.522" v="27" actId="1076"/>
        <pc:sldMkLst>
          <pc:docMk/>
          <pc:sldMk cId="2036829859" sldId="270"/>
        </pc:sldMkLst>
        <pc:spChg chg="add mod">
          <ac:chgData name="Gareth Cort" userId="70a7ccca9534fe0d" providerId="LiveId" clId="{48613266-C76C-4B1C-838E-7E9B5951AF9E}" dt="2019-09-12T21:49:20.522" v="27" actId="1076"/>
          <ac:spMkLst>
            <pc:docMk/>
            <pc:sldMk cId="2036829859" sldId="270"/>
            <ac:spMk id="2" creationId="{4294B501-4F81-42BA-B6C6-42C4261AFF40}"/>
          </ac:spMkLst>
        </pc:spChg>
      </pc:sldChg>
      <pc:sldChg chg="delSp">
        <pc:chgData name="Gareth Cort" userId="70a7ccca9534fe0d" providerId="LiveId" clId="{48613266-C76C-4B1C-838E-7E9B5951AF9E}" dt="2019-09-11T21:20:36.092" v="0" actId="478"/>
        <pc:sldMkLst>
          <pc:docMk/>
          <pc:sldMk cId="1447262160" sldId="274"/>
        </pc:sldMkLst>
        <pc:spChg chg="del">
          <ac:chgData name="Gareth Cort" userId="70a7ccca9534fe0d" providerId="LiveId" clId="{48613266-C76C-4B1C-838E-7E9B5951AF9E}" dt="2019-09-11T21:20:36.092" v="0" actId="478"/>
          <ac:spMkLst>
            <pc:docMk/>
            <pc:sldMk cId="1447262160" sldId="274"/>
            <ac:spMk id="4" creationId="{00000000-0000-0000-0000-000000000000}"/>
          </ac:spMkLst>
        </pc:spChg>
      </pc:sldChg>
      <pc:sldChg chg="modSp">
        <pc:chgData name="Gareth Cort" userId="70a7ccca9534fe0d" providerId="LiveId" clId="{48613266-C76C-4B1C-838E-7E9B5951AF9E}" dt="2019-09-11T21:22:00.898" v="2" actId="20577"/>
        <pc:sldMkLst>
          <pc:docMk/>
          <pc:sldMk cId="3712243961" sldId="280"/>
        </pc:sldMkLst>
        <pc:spChg chg="mod">
          <ac:chgData name="Gareth Cort" userId="70a7ccca9534fe0d" providerId="LiveId" clId="{48613266-C76C-4B1C-838E-7E9B5951AF9E}" dt="2019-09-11T21:22:00.898" v="2" actId="20577"/>
          <ac:spMkLst>
            <pc:docMk/>
            <pc:sldMk cId="3712243961" sldId="280"/>
            <ac:spMk id="2" creationId="{00000000-0000-0000-0000-000000000000}"/>
          </ac:spMkLst>
        </pc:spChg>
      </pc:sldChg>
    </pc:docChg>
  </pc:docChgLst>
  <pc:docChgLst>
    <pc:chgData name="Gareth Cort" userId="70a7ccca9534fe0d" providerId="LiveId" clId="{880BDD8A-D87A-45E3-84C5-A431A6E3D9B9}"/>
    <pc:docChg chg="undo redo custSel modSld modMainMaster">
      <pc:chgData name="Gareth Cort" userId="70a7ccca9534fe0d" providerId="LiveId" clId="{880BDD8A-D87A-45E3-84C5-A431A6E3D9B9}" dt="2019-10-07T15:51:50.678" v="723" actId="14100"/>
      <pc:docMkLst>
        <pc:docMk/>
      </pc:docMkLst>
      <pc:sldChg chg="addSp modSp">
        <pc:chgData name="Gareth Cort" userId="70a7ccca9534fe0d" providerId="LiveId" clId="{880BDD8A-D87A-45E3-84C5-A431A6E3D9B9}" dt="2019-10-06T19:59:57.656" v="313" actId="1076"/>
        <pc:sldMkLst>
          <pc:docMk/>
          <pc:sldMk cId="3669513533" sldId="257"/>
        </pc:sldMkLst>
        <pc:spChg chg="mod">
          <ac:chgData name="Gareth Cort" userId="70a7ccca9534fe0d" providerId="LiveId" clId="{880BDD8A-D87A-45E3-84C5-A431A6E3D9B9}" dt="2019-10-06T19:57:16.345" v="306" actId="207"/>
          <ac:spMkLst>
            <pc:docMk/>
            <pc:sldMk cId="3669513533" sldId="257"/>
            <ac:spMk id="2" creationId="{00000000-0000-0000-0000-000000000000}"/>
          </ac:spMkLst>
        </pc:spChg>
        <pc:spChg chg="add mod">
          <ac:chgData name="Gareth Cort" userId="70a7ccca9534fe0d" providerId="LiveId" clId="{880BDD8A-D87A-45E3-84C5-A431A6E3D9B9}" dt="2019-10-06T19:59:55.966" v="312" actId="1076"/>
          <ac:spMkLst>
            <pc:docMk/>
            <pc:sldMk cId="3669513533" sldId="257"/>
            <ac:spMk id="3" creationId="{C94B602D-786B-4DF4-BE88-51DF8FF0600D}"/>
          </ac:spMkLst>
        </pc:spChg>
        <pc:picChg chg="add mod">
          <ac:chgData name="Gareth Cort" userId="70a7ccca9534fe0d" providerId="LiveId" clId="{880BDD8A-D87A-45E3-84C5-A431A6E3D9B9}" dt="2019-10-06T19:59:57.656" v="313" actId="1076"/>
          <ac:picMkLst>
            <pc:docMk/>
            <pc:sldMk cId="3669513533" sldId="257"/>
            <ac:picMk id="5" creationId="{66E165E4-36C3-4718-8043-361524B18DA3}"/>
          </ac:picMkLst>
        </pc:picChg>
      </pc:sldChg>
      <pc:sldChg chg="addSp delSp modSp">
        <pc:chgData name="Gareth Cort" userId="70a7ccca9534fe0d" providerId="LiveId" clId="{880BDD8A-D87A-45E3-84C5-A431A6E3D9B9}" dt="2019-10-07T09:01:59.962" v="344" actId="478"/>
        <pc:sldMkLst>
          <pc:docMk/>
          <pc:sldMk cId="2036829859" sldId="270"/>
        </pc:sldMkLst>
        <pc:spChg chg="del">
          <ac:chgData name="Gareth Cort" userId="70a7ccca9534fe0d" providerId="LiveId" clId="{880BDD8A-D87A-45E3-84C5-A431A6E3D9B9}" dt="2019-10-07T09:01:59.962" v="344" actId="478"/>
          <ac:spMkLst>
            <pc:docMk/>
            <pc:sldMk cId="2036829859" sldId="270"/>
            <ac:spMk id="2" creationId="{4294B501-4F81-42BA-B6C6-42C4261AFF40}"/>
          </ac:spMkLst>
        </pc:spChg>
        <pc:spChg chg="del">
          <ac:chgData name="Gareth Cort" userId="70a7ccca9534fe0d" providerId="LiveId" clId="{880BDD8A-D87A-45E3-84C5-A431A6E3D9B9}" dt="2019-10-07T09:00:01.083" v="336" actId="478"/>
          <ac:spMkLst>
            <pc:docMk/>
            <pc:sldMk cId="2036829859" sldId="270"/>
            <ac:spMk id="3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9.014" v="338" actId="478"/>
          <ac:spMkLst>
            <pc:docMk/>
            <pc:sldMk cId="2036829859" sldId="270"/>
            <ac:spMk id="4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5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6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7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8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9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10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11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12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13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14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15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16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17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18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19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20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21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22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23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24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25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26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27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28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29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30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31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32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33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34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35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36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37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38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39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40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41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42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43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44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45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46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47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48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49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50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51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52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53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54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55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56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57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58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59" creationId="{00000000-0000-0000-0000-000000000000}"/>
          </ac:spMkLst>
        </pc:spChg>
        <pc:spChg chg="del">
          <ac:chgData name="Gareth Cort" userId="70a7ccca9534fe0d" providerId="LiveId" clId="{880BDD8A-D87A-45E3-84C5-A431A6E3D9B9}" dt="2019-10-07T09:00:06.511" v="337" actId="478"/>
          <ac:spMkLst>
            <pc:docMk/>
            <pc:sldMk cId="2036829859" sldId="270"/>
            <ac:spMk id="60" creationId="{00000000-0000-0000-0000-000000000000}"/>
          </ac:spMkLst>
        </pc:spChg>
        <pc:picChg chg="add mod">
          <ac:chgData name="Gareth Cort" userId="70a7ccca9534fe0d" providerId="LiveId" clId="{880BDD8A-D87A-45E3-84C5-A431A6E3D9B9}" dt="2019-10-07T09:01:56.761" v="343" actId="1076"/>
          <ac:picMkLst>
            <pc:docMk/>
            <pc:sldMk cId="2036829859" sldId="270"/>
            <ac:picMk id="62" creationId="{30046CF9-DB66-4C92-B315-3AE72AFB85EC}"/>
          </ac:picMkLst>
        </pc:picChg>
      </pc:sldChg>
      <pc:sldChg chg="addSp delSp modSp modNotesTx">
        <pc:chgData name="Gareth Cort" userId="70a7ccca9534fe0d" providerId="LiveId" clId="{880BDD8A-D87A-45E3-84C5-A431A6E3D9B9}" dt="2019-10-06T15:07:17.303" v="273" actId="2711"/>
        <pc:sldMkLst>
          <pc:docMk/>
          <pc:sldMk cId="1626308361" sldId="271"/>
        </pc:sldMkLst>
        <pc:spChg chg="mod">
          <ac:chgData name="Gareth Cort" userId="70a7ccca9534fe0d" providerId="LiveId" clId="{880BDD8A-D87A-45E3-84C5-A431A6E3D9B9}" dt="2019-10-06T15:07:17.303" v="273" actId="2711"/>
          <ac:spMkLst>
            <pc:docMk/>
            <pc:sldMk cId="1626308361" sldId="271"/>
            <ac:spMk id="2" creationId="{00000000-0000-0000-0000-000000000000}"/>
          </ac:spMkLst>
        </pc:spChg>
        <pc:spChg chg="del mod">
          <ac:chgData name="Gareth Cort" userId="70a7ccca9534fe0d" providerId="LiveId" clId="{880BDD8A-D87A-45E3-84C5-A431A6E3D9B9}" dt="2019-10-06T15:04:25.137" v="240" actId="478"/>
          <ac:spMkLst>
            <pc:docMk/>
            <pc:sldMk cId="1626308361" sldId="271"/>
            <ac:spMk id="3" creationId="{00000000-0000-0000-0000-000000000000}"/>
          </ac:spMkLst>
        </pc:spChg>
        <pc:picChg chg="add mod">
          <ac:chgData name="Gareth Cort" userId="70a7ccca9534fe0d" providerId="LiveId" clId="{880BDD8A-D87A-45E3-84C5-A431A6E3D9B9}" dt="2019-10-06T15:04:28.578" v="241" actId="1076"/>
          <ac:picMkLst>
            <pc:docMk/>
            <pc:sldMk cId="1626308361" sldId="271"/>
            <ac:picMk id="5" creationId="{5DF21AB9-2FF8-44DB-AD96-5D90786CEA8E}"/>
          </ac:picMkLst>
        </pc:picChg>
      </pc:sldChg>
      <pc:sldChg chg="addSp delSp modSp modAnim">
        <pc:chgData name="Gareth Cort" userId="70a7ccca9534fe0d" providerId="LiveId" clId="{880BDD8A-D87A-45E3-84C5-A431A6E3D9B9}" dt="2019-10-06T15:06:41.514" v="268" actId="207"/>
        <pc:sldMkLst>
          <pc:docMk/>
          <pc:sldMk cId="2676384173" sldId="272"/>
        </pc:sldMkLst>
        <pc:spChg chg="mod">
          <ac:chgData name="Gareth Cort" userId="70a7ccca9534fe0d" providerId="LiveId" clId="{880BDD8A-D87A-45E3-84C5-A431A6E3D9B9}" dt="2019-10-06T15:06:41.514" v="268" actId="207"/>
          <ac:spMkLst>
            <pc:docMk/>
            <pc:sldMk cId="2676384173" sldId="272"/>
            <ac:spMk id="2" creationId="{00000000-0000-0000-0000-000000000000}"/>
          </ac:spMkLst>
        </pc:spChg>
        <pc:spChg chg="del">
          <ac:chgData name="Gareth Cort" userId="70a7ccca9534fe0d" providerId="LiveId" clId="{880BDD8A-D87A-45E3-84C5-A431A6E3D9B9}" dt="2019-10-06T15:05:03.942" v="242" actId="478"/>
          <ac:spMkLst>
            <pc:docMk/>
            <pc:sldMk cId="2676384173" sldId="272"/>
            <ac:spMk id="8" creationId="{00000000-0000-0000-0000-000000000000}"/>
          </ac:spMkLst>
        </pc:spChg>
        <pc:picChg chg="mod">
          <ac:chgData name="Gareth Cort" userId="70a7ccca9534fe0d" providerId="LiveId" clId="{880BDD8A-D87A-45E3-84C5-A431A6E3D9B9}" dt="2019-10-06T15:05:57.041" v="261" actId="1076"/>
          <ac:picMkLst>
            <pc:docMk/>
            <pc:sldMk cId="2676384173" sldId="272"/>
            <ac:picMk id="3" creationId="{00000000-0000-0000-0000-000000000000}"/>
          </ac:picMkLst>
        </pc:picChg>
        <pc:picChg chg="mod">
          <ac:chgData name="Gareth Cort" userId="70a7ccca9534fe0d" providerId="LiveId" clId="{880BDD8A-D87A-45E3-84C5-A431A6E3D9B9}" dt="2019-10-06T15:05:44.298" v="251" actId="1076"/>
          <ac:picMkLst>
            <pc:docMk/>
            <pc:sldMk cId="2676384173" sldId="272"/>
            <ac:picMk id="4" creationId="{00000000-0000-0000-0000-000000000000}"/>
          </ac:picMkLst>
        </pc:picChg>
        <pc:picChg chg="mod">
          <ac:chgData name="Gareth Cort" userId="70a7ccca9534fe0d" providerId="LiveId" clId="{880BDD8A-D87A-45E3-84C5-A431A6E3D9B9}" dt="2019-10-06T15:05:43.049" v="250" actId="1076"/>
          <ac:picMkLst>
            <pc:docMk/>
            <pc:sldMk cId="2676384173" sldId="272"/>
            <ac:picMk id="5" creationId="{00000000-0000-0000-0000-000000000000}"/>
          </ac:picMkLst>
        </pc:picChg>
        <pc:picChg chg="mod">
          <ac:chgData name="Gareth Cort" userId="70a7ccca9534fe0d" providerId="LiveId" clId="{880BDD8A-D87A-45E3-84C5-A431A6E3D9B9}" dt="2019-10-06T15:05:51.296" v="256" actId="1076"/>
          <ac:picMkLst>
            <pc:docMk/>
            <pc:sldMk cId="2676384173" sldId="272"/>
            <ac:picMk id="6" creationId="{00000000-0000-0000-0000-000000000000}"/>
          </ac:picMkLst>
        </pc:picChg>
        <pc:picChg chg="mod">
          <ac:chgData name="Gareth Cort" userId="70a7ccca9534fe0d" providerId="LiveId" clId="{880BDD8A-D87A-45E3-84C5-A431A6E3D9B9}" dt="2019-10-06T15:05:45.449" v="252" actId="1076"/>
          <ac:picMkLst>
            <pc:docMk/>
            <pc:sldMk cId="2676384173" sldId="272"/>
            <ac:picMk id="7" creationId="{00000000-0000-0000-0000-000000000000}"/>
          </ac:picMkLst>
        </pc:picChg>
        <pc:picChg chg="mod">
          <ac:chgData name="Gareth Cort" userId="70a7ccca9534fe0d" providerId="LiveId" clId="{880BDD8A-D87A-45E3-84C5-A431A6E3D9B9}" dt="2019-10-06T15:05:57.961" v="262" actId="1076"/>
          <ac:picMkLst>
            <pc:docMk/>
            <pc:sldMk cId="2676384173" sldId="272"/>
            <ac:picMk id="9" creationId="{00000000-0000-0000-0000-000000000000}"/>
          </ac:picMkLst>
        </pc:picChg>
        <pc:picChg chg="mod">
          <ac:chgData name="Gareth Cort" userId="70a7ccca9534fe0d" providerId="LiveId" clId="{880BDD8A-D87A-45E3-84C5-A431A6E3D9B9}" dt="2019-10-06T15:05:41.553" v="249" actId="1076"/>
          <ac:picMkLst>
            <pc:docMk/>
            <pc:sldMk cId="2676384173" sldId="272"/>
            <ac:picMk id="10" creationId="{00000000-0000-0000-0000-000000000000}"/>
          </ac:picMkLst>
        </pc:picChg>
        <pc:picChg chg="mod">
          <ac:chgData name="Gareth Cort" userId="70a7ccca9534fe0d" providerId="LiveId" clId="{880BDD8A-D87A-45E3-84C5-A431A6E3D9B9}" dt="2019-10-06T15:05:47.097" v="253" actId="1076"/>
          <ac:picMkLst>
            <pc:docMk/>
            <pc:sldMk cId="2676384173" sldId="272"/>
            <ac:picMk id="12" creationId="{00000000-0000-0000-0000-000000000000}"/>
          </ac:picMkLst>
        </pc:picChg>
        <pc:picChg chg="mod">
          <ac:chgData name="Gareth Cort" userId="70a7ccca9534fe0d" providerId="LiveId" clId="{880BDD8A-D87A-45E3-84C5-A431A6E3D9B9}" dt="2019-10-06T15:05:55.425" v="259" actId="1076"/>
          <ac:picMkLst>
            <pc:docMk/>
            <pc:sldMk cId="2676384173" sldId="272"/>
            <ac:picMk id="14" creationId="{00000000-0000-0000-0000-000000000000}"/>
          </ac:picMkLst>
        </pc:picChg>
        <pc:picChg chg="mod">
          <ac:chgData name="Gareth Cort" userId="70a7ccca9534fe0d" providerId="LiveId" clId="{880BDD8A-D87A-45E3-84C5-A431A6E3D9B9}" dt="2019-10-06T15:05:48.841" v="254" actId="1076"/>
          <ac:picMkLst>
            <pc:docMk/>
            <pc:sldMk cId="2676384173" sldId="272"/>
            <ac:picMk id="15" creationId="{00000000-0000-0000-0000-000000000000}"/>
          </ac:picMkLst>
        </pc:picChg>
        <pc:picChg chg="mod">
          <ac:chgData name="Gareth Cort" userId="70a7ccca9534fe0d" providerId="LiveId" clId="{880BDD8A-D87A-45E3-84C5-A431A6E3D9B9}" dt="2019-10-06T15:05:54.601" v="258" actId="1076"/>
          <ac:picMkLst>
            <pc:docMk/>
            <pc:sldMk cId="2676384173" sldId="272"/>
            <ac:picMk id="16" creationId="{00000000-0000-0000-0000-000000000000}"/>
          </ac:picMkLst>
        </pc:picChg>
        <pc:picChg chg="mod">
          <ac:chgData name="Gareth Cort" userId="70a7ccca9534fe0d" providerId="LiveId" clId="{880BDD8A-D87A-45E3-84C5-A431A6E3D9B9}" dt="2019-10-06T15:05:50.233" v="255" actId="1076"/>
          <ac:picMkLst>
            <pc:docMk/>
            <pc:sldMk cId="2676384173" sldId="272"/>
            <ac:picMk id="17" creationId="{00000000-0000-0000-0000-000000000000}"/>
          </ac:picMkLst>
        </pc:picChg>
        <pc:picChg chg="mod">
          <ac:chgData name="Gareth Cort" userId="70a7ccca9534fe0d" providerId="LiveId" clId="{880BDD8A-D87A-45E3-84C5-A431A6E3D9B9}" dt="2019-10-06T15:05:38.466" v="248" actId="14100"/>
          <ac:picMkLst>
            <pc:docMk/>
            <pc:sldMk cId="2676384173" sldId="272"/>
            <ac:picMk id="18" creationId="{00000000-0000-0000-0000-000000000000}"/>
          </ac:picMkLst>
        </pc:picChg>
        <pc:picChg chg="mod">
          <ac:chgData name="Gareth Cort" userId="70a7ccca9534fe0d" providerId="LiveId" clId="{880BDD8A-D87A-45E3-84C5-A431A6E3D9B9}" dt="2019-10-06T15:05:38.466" v="248" actId="14100"/>
          <ac:picMkLst>
            <pc:docMk/>
            <pc:sldMk cId="2676384173" sldId="272"/>
            <ac:picMk id="19" creationId="{00000000-0000-0000-0000-000000000000}"/>
          </ac:picMkLst>
        </pc:picChg>
        <pc:picChg chg="mod">
          <ac:chgData name="Gareth Cort" userId="70a7ccca9534fe0d" providerId="LiveId" clId="{880BDD8A-D87A-45E3-84C5-A431A6E3D9B9}" dt="2019-10-06T15:05:52.738" v="257" actId="1076"/>
          <ac:picMkLst>
            <pc:docMk/>
            <pc:sldMk cId="2676384173" sldId="272"/>
            <ac:picMk id="20" creationId="{00000000-0000-0000-0000-000000000000}"/>
          </ac:picMkLst>
        </pc:picChg>
        <pc:picChg chg="mod">
          <ac:chgData name="Gareth Cort" userId="70a7ccca9534fe0d" providerId="LiveId" clId="{880BDD8A-D87A-45E3-84C5-A431A6E3D9B9}" dt="2019-10-06T15:05:56.361" v="260" actId="1076"/>
          <ac:picMkLst>
            <pc:docMk/>
            <pc:sldMk cId="2676384173" sldId="272"/>
            <ac:picMk id="21" creationId="{00000000-0000-0000-0000-000000000000}"/>
          </ac:picMkLst>
        </pc:picChg>
        <pc:picChg chg="add mod">
          <ac:chgData name="Gareth Cort" userId="70a7ccca9534fe0d" providerId="LiveId" clId="{880BDD8A-D87A-45E3-84C5-A431A6E3D9B9}" dt="2019-10-06T15:05:24.025" v="245" actId="571"/>
          <ac:picMkLst>
            <pc:docMk/>
            <pc:sldMk cId="2676384173" sldId="272"/>
            <ac:picMk id="22" creationId="{9D309BA5-4FA7-4F86-8A70-739CCF23E8AD}"/>
          </ac:picMkLst>
        </pc:picChg>
      </pc:sldChg>
      <pc:sldChg chg="addSp delSp modSp setBg">
        <pc:chgData name="Gareth Cort" userId="70a7ccca9534fe0d" providerId="LiveId" clId="{880BDD8A-D87A-45E3-84C5-A431A6E3D9B9}" dt="2019-10-07T13:40:07.735" v="349"/>
        <pc:sldMkLst>
          <pc:docMk/>
          <pc:sldMk cId="1447262160" sldId="274"/>
        </pc:sldMkLst>
        <pc:spChg chg="del">
          <ac:chgData name="Gareth Cort" userId="70a7ccca9534fe0d" providerId="LiveId" clId="{880BDD8A-D87A-45E3-84C5-A431A6E3D9B9}" dt="2019-10-06T14:48:30.561" v="3" actId="478"/>
          <ac:spMkLst>
            <pc:docMk/>
            <pc:sldMk cId="1447262160" sldId="274"/>
            <ac:spMk id="2" creationId="{00000000-0000-0000-0000-000000000000}"/>
          </ac:spMkLst>
        </pc:spChg>
        <pc:spChg chg="add del mod">
          <ac:chgData name="Gareth Cort" userId="70a7ccca9534fe0d" providerId="LiveId" clId="{880BDD8A-D87A-45E3-84C5-A431A6E3D9B9}" dt="2019-10-06T14:48:34.061" v="4" actId="478"/>
          <ac:spMkLst>
            <pc:docMk/>
            <pc:sldMk cId="1447262160" sldId="274"/>
            <ac:spMk id="4" creationId="{F8FF3875-F9FF-41D6-8E15-314E0447DAF3}"/>
          </ac:spMkLst>
        </pc:spChg>
        <pc:spChg chg="add mod">
          <ac:chgData name="Gareth Cort" userId="70a7ccca9534fe0d" providerId="LiveId" clId="{880BDD8A-D87A-45E3-84C5-A431A6E3D9B9}" dt="2019-10-06T14:58:49.378" v="119" actId="1076"/>
          <ac:spMkLst>
            <pc:docMk/>
            <pc:sldMk cId="1447262160" sldId="274"/>
            <ac:spMk id="7" creationId="{8A1221BB-50B1-4EA5-833B-E8CEFFCD0927}"/>
          </ac:spMkLst>
        </pc:spChg>
        <pc:spChg chg="add mod">
          <ac:chgData name="Gareth Cort" userId="70a7ccca9534fe0d" providerId="LiveId" clId="{880BDD8A-D87A-45E3-84C5-A431A6E3D9B9}" dt="2019-10-06T14:59:16.221" v="143" actId="207"/>
          <ac:spMkLst>
            <pc:docMk/>
            <pc:sldMk cId="1447262160" sldId="274"/>
            <ac:spMk id="12" creationId="{B033E989-4BDA-4A1E-A319-8B9C57EF919A}"/>
          </ac:spMkLst>
        </pc:spChg>
        <pc:picChg chg="add mod">
          <ac:chgData name="Gareth Cort" userId="70a7ccca9534fe0d" providerId="LiveId" clId="{880BDD8A-D87A-45E3-84C5-A431A6E3D9B9}" dt="2019-10-06T14:52:50.916" v="11" actId="1076"/>
          <ac:picMkLst>
            <pc:docMk/>
            <pc:sldMk cId="1447262160" sldId="274"/>
            <ac:picMk id="6" creationId="{1C3DC312-156F-4268-8A2E-C7C1F991D752}"/>
          </ac:picMkLst>
        </pc:picChg>
        <pc:picChg chg="add">
          <ac:chgData name="Gareth Cort" userId="70a7ccca9534fe0d" providerId="LiveId" clId="{880BDD8A-D87A-45E3-84C5-A431A6E3D9B9}" dt="2019-10-07T13:40:07.735" v="349"/>
          <ac:picMkLst>
            <pc:docMk/>
            <pc:sldMk cId="1447262160" sldId="274"/>
            <ac:picMk id="8" creationId="{49E0DD08-B251-424F-B5F9-DF3BFEB9FCE6}"/>
          </ac:picMkLst>
        </pc:picChg>
        <pc:picChg chg="add del mod">
          <ac:chgData name="Gareth Cort" userId="70a7ccca9534fe0d" providerId="LiveId" clId="{880BDD8A-D87A-45E3-84C5-A431A6E3D9B9}" dt="2019-10-06T14:55:37.989" v="97" actId="478"/>
          <ac:picMkLst>
            <pc:docMk/>
            <pc:sldMk cId="1447262160" sldId="274"/>
            <ac:picMk id="9" creationId="{6E172555-1891-4729-9403-CEDF1B95EBF1}"/>
          </ac:picMkLst>
        </pc:picChg>
        <pc:picChg chg="add del mod">
          <ac:chgData name="Gareth Cort" userId="70a7ccca9534fe0d" providerId="LiveId" clId="{880BDD8A-D87A-45E3-84C5-A431A6E3D9B9}" dt="2019-10-07T13:40:07.448" v="348" actId="478"/>
          <ac:picMkLst>
            <pc:docMk/>
            <pc:sldMk cId="1447262160" sldId="274"/>
            <ac:picMk id="11" creationId="{19D0A251-F888-48E5-9C54-C2B8D3856E01}"/>
          </ac:picMkLst>
        </pc:picChg>
      </pc:sldChg>
      <pc:sldChg chg="addSp modSp">
        <pc:chgData name="Gareth Cort" userId="70a7ccca9534fe0d" providerId="LiveId" clId="{880BDD8A-D87A-45E3-84C5-A431A6E3D9B9}" dt="2019-10-07T15:13:14.082" v="415" actId="1076"/>
        <pc:sldMkLst>
          <pc:docMk/>
          <pc:sldMk cId="2170378200" sldId="275"/>
        </pc:sldMkLst>
        <pc:spChg chg="mod">
          <ac:chgData name="Gareth Cort" userId="70a7ccca9534fe0d" providerId="LiveId" clId="{880BDD8A-D87A-45E3-84C5-A431A6E3D9B9}" dt="2019-10-06T20:00:25.229" v="317" actId="1076"/>
          <ac:spMkLst>
            <pc:docMk/>
            <pc:sldMk cId="2170378200" sldId="275"/>
            <ac:spMk id="6" creationId="{00000000-0000-0000-0000-000000000000}"/>
          </ac:spMkLst>
        </pc:spChg>
        <pc:picChg chg="add mod">
          <ac:chgData name="Gareth Cort" userId="70a7ccca9534fe0d" providerId="LiveId" clId="{880BDD8A-D87A-45E3-84C5-A431A6E3D9B9}" dt="2019-10-07T15:13:14.082" v="415" actId="1076"/>
          <ac:picMkLst>
            <pc:docMk/>
            <pc:sldMk cId="2170378200" sldId="275"/>
            <ac:picMk id="3" creationId="{DADDF1B0-785F-487F-AF60-960FD5901BA6}"/>
          </ac:picMkLst>
        </pc:picChg>
        <pc:picChg chg="add mod">
          <ac:chgData name="Gareth Cort" userId="70a7ccca9534fe0d" providerId="LiveId" clId="{880BDD8A-D87A-45E3-84C5-A431A6E3D9B9}" dt="2019-10-07T15:13:09.923" v="412" actId="1076"/>
          <ac:picMkLst>
            <pc:docMk/>
            <pc:sldMk cId="2170378200" sldId="275"/>
            <ac:picMk id="5" creationId="{819D96C2-7A64-4850-93AF-5D834F5DE406}"/>
          </ac:picMkLst>
        </pc:picChg>
      </pc:sldChg>
      <pc:sldChg chg="addSp delSp modSp">
        <pc:chgData name="Gareth Cort" userId="70a7ccca9534fe0d" providerId="LiveId" clId="{880BDD8A-D87A-45E3-84C5-A431A6E3D9B9}" dt="2019-10-07T14:59:42.035" v="361" actId="1076"/>
        <pc:sldMkLst>
          <pc:docMk/>
          <pc:sldMk cId="668845113" sldId="276"/>
        </pc:sldMkLst>
        <pc:spChg chg="mod">
          <ac:chgData name="Gareth Cort" userId="70a7ccca9534fe0d" providerId="LiveId" clId="{880BDD8A-D87A-45E3-84C5-A431A6E3D9B9}" dt="2019-10-06T20:04:53.207" v="318" actId="1076"/>
          <ac:spMkLst>
            <pc:docMk/>
            <pc:sldMk cId="668845113" sldId="276"/>
            <ac:spMk id="2" creationId="{00000000-0000-0000-0000-000000000000}"/>
          </ac:spMkLst>
        </pc:spChg>
        <pc:graphicFrameChg chg="add del modGraphic">
          <ac:chgData name="Gareth Cort" userId="70a7ccca9534fe0d" providerId="LiveId" clId="{880BDD8A-D87A-45E3-84C5-A431A6E3D9B9}" dt="2019-10-06T20:07:34.795" v="321" actId="27309"/>
          <ac:graphicFrameMkLst>
            <pc:docMk/>
            <pc:sldMk cId="668845113" sldId="276"/>
            <ac:graphicFrameMk id="4" creationId="{F0444EDB-938C-4718-A346-B917D6C423FE}"/>
          </ac:graphicFrameMkLst>
        </pc:graphicFrameChg>
        <pc:picChg chg="add mod">
          <ac:chgData name="Gareth Cort" userId="70a7ccca9534fe0d" providerId="LiveId" clId="{880BDD8A-D87A-45E3-84C5-A431A6E3D9B9}" dt="2019-10-07T14:59:42.035" v="361" actId="1076"/>
          <ac:picMkLst>
            <pc:docMk/>
            <pc:sldMk cId="668845113" sldId="276"/>
            <ac:picMk id="4" creationId="{645958AD-DEE7-4149-A829-15000F137724}"/>
          </ac:picMkLst>
        </pc:picChg>
      </pc:sldChg>
      <pc:sldChg chg="addSp modSp">
        <pc:chgData name="Gareth Cort" userId="70a7ccca9534fe0d" providerId="LiveId" clId="{880BDD8A-D87A-45E3-84C5-A431A6E3D9B9}" dt="2019-10-07T15:08:44.523" v="381" actId="1076"/>
        <pc:sldMkLst>
          <pc:docMk/>
          <pc:sldMk cId="1157215071" sldId="277"/>
        </pc:sldMkLst>
        <pc:spChg chg="mod">
          <ac:chgData name="Gareth Cort" userId="70a7ccca9534fe0d" providerId="LiveId" clId="{880BDD8A-D87A-45E3-84C5-A431A6E3D9B9}" dt="2019-10-07T15:05:46.722" v="370" actId="1076"/>
          <ac:spMkLst>
            <pc:docMk/>
            <pc:sldMk cId="1157215071" sldId="277"/>
            <ac:spMk id="2" creationId="{00000000-0000-0000-0000-000000000000}"/>
          </ac:spMkLst>
        </pc:spChg>
        <pc:picChg chg="add mod">
          <ac:chgData name="Gareth Cort" userId="70a7ccca9534fe0d" providerId="LiveId" clId="{880BDD8A-D87A-45E3-84C5-A431A6E3D9B9}" dt="2019-10-07T15:08:44.523" v="381" actId="1076"/>
          <ac:picMkLst>
            <pc:docMk/>
            <pc:sldMk cId="1157215071" sldId="277"/>
            <ac:picMk id="4" creationId="{25ECE73C-8EA7-41AC-B525-035569E371E9}"/>
          </ac:picMkLst>
        </pc:picChg>
        <pc:picChg chg="add mod">
          <ac:chgData name="Gareth Cort" userId="70a7ccca9534fe0d" providerId="LiveId" clId="{880BDD8A-D87A-45E3-84C5-A431A6E3D9B9}" dt="2019-10-07T15:08:43.386" v="380" actId="1076"/>
          <ac:picMkLst>
            <pc:docMk/>
            <pc:sldMk cId="1157215071" sldId="277"/>
            <ac:picMk id="6" creationId="{B596BE56-1381-4063-B9A1-C91BA4223247}"/>
          </ac:picMkLst>
        </pc:picChg>
      </pc:sldChg>
      <pc:sldChg chg="addSp modSp">
        <pc:chgData name="Gareth Cort" userId="70a7ccca9534fe0d" providerId="LiveId" clId="{880BDD8A-D87A-45E3-84C5-A431A6E3D9B9}" dt="2019-10-07T15:14:50.807" v="451" actId="255"/>
        <pc:sldMkLst>
          <pc:docMk/>
          <pc:sldMk cId="335857496" sldId="278"/>
        </pc:sldMkLst>
        <pc:spChg chg="mod">
          <ac:chgData name="Gareth Cort" userId="70a7ccca9534fe0d" providerId="LiveId" clId="{880BDD8A-D87A-45E3-84C5-A431A6E3D9B9}" dt="2019-10-07T15:08:55.788" v="383" actId="1076"/>
          <ac:spMkLst>
            <pc:docMk/>
            <pc:sldMk cId="335857496" sldId="278"/>
            <ac:spMk id="2" creationId="{00000000-0000-0000-0000-000000000000}"/>
          </ac:spMkLst>
        </pc:spChg>
        <pc:spChg chg="add mod">
          <ac:chgData name="Gareth Cort" userId="70a7ccca9534fe0d" providerId="LiveId" clId="{880BDD8A-D87A-45E3-84C5-A431A6E3D9B9}" dt="2019-10-07T15:14:50.807" v="451" actId="255"/>
          <ac:spMkLst>
            <pc:docMk/>
            <pc:sldMk cId="335857496" sldId="278"/>
            <ac:spMk id="10" creationId="{E67E1BC2-5DD8-4E72-A165-835E06AF1DB6}"/>
          </ac:spMkLst>
        </pc:spChg>
        <pc:grpChg chg="add mod">
          <ac:chgData name="Gareth Cort" userId="70a7ccca9534fe0d" providerId="LiveId" clId="{880BDD8A-D87A-45E3-84C5-A431A6E3D9B9}" dt="2019-10-07T15:14:10.794" v="422" actId="1076"/>
          <ac:grpSpMkLst>
            <pc:docMk/>
            <pc:sldMk cId="335857496" sldId="278"/>
            <ac:grpSpMk id="9" creationId="{2E039C33-50F1-4235-9296-582D49C177AE}"/>
          </ac:grpSpMkLst>
        </pc:grpChg>
        <pc:picChg chg="add mod">
          <ac:chgData name="Gareth Cort" userId="70a7ccca9534fe0d" providerId="LiveId" clId="{880BDD8A-D87A-45E3-84C5-A431A6E3D9B9}" dt="2019-10-07T15:14:09.157" v="421" actId="164"/>
          <ac:picMkLst>
            <pc:docMk/>
            <pc:sldMk cId="335857496" sldId="278"/>
            <ac:picMk id="4" creationId="{8902154E-934E-47BB-8476-3F959A44BBEF}"/>
          </ac:picMkLst>
        </pc:picChg>
        <pc:picChg chg="add mod">
          <ac:chgData name="Gareth Cort" userId="70a7ccca9534fe0d" providerId="LiveId" clId="{880BDD8A-D87A-45E3-84C5-A431A6E3D9B9}" dt="2019-10-07T15:14:09.157" v="421" actId="164"/>
          <ac:picMkLst>
            <pc:docMk/>
            <pc:sldMk cId="335857496" sldId="278"/>
            <ac:picMk id="6" creationId="{BA025C26-F5A2-4980-9E92-CDED2E3F8D1F}"/>
          </ac:picMkLst>
        </pc:picChg>
        <pc:picChg chg="add mod">
          <ac:chgData name="Gareth Cort" userId="70a7ccca9534fe0d" providerId="LiveId" clId="{880BDD8A-D87A-45E3-84C5-A431A6E3D9B9}" dt="2019-10-07T15:14:12.722" v="423" actId="1076"/>
          <ac:picMkLst>
            <pc:docMk/>
            <pc:sldMk cId="335857496" sldId="278"/>
            <ac:picMk id="8" creationId="{47EAF47C-C699-46D1-8FF3-3A100CBA5D89}"/>
          </ac:picMkLst>
        </pc:picChg>
      </pc:sldChg>
      <pc:sldChg chg="addSp delSp modSp">
        <pc:chgData name="Gareth Cort" userId="70a7ccca9534fe0d" providerId="LiveId" clId="{880BDD8A-D87A-45E3-84C5-A431A6E3D9B9}" dt="2019-10-07T15:19:10.947" v="527" actId="20577"/>
        <pc:sldMkLst>
          <pc:docMk/>
          <pc:sldMk cId="2259946091" sldId="279"/>
        </pc:sldMkLst>
        <pc:spChg chg="mod">
          <ac:chgData name="Gareth Cort" userId="70a7ccca9534fe0d" providerId="LiveId" clId="{880BDD8A-D87A-45E3-84C5-A431A6E3D9B9}" dt="2019-10-07T15:16:40.777" v="458" actId="1076"/>
          <ac:spMkLst>
            <pc:docMk/>
            <pc:sldMk cId="2259946091" sldId="279"/>
            <ac:spMk id="2" creationId="{00000000-0000-0000-0000-000000000000}"/>
          </ac:spMkLst>
        </pc:spChg>
        <pc:spChg chg="del">
          <ac:chgData name="Gareth Cort" userId="70a7ccca9534fe0d" providerId="LiveId" clId="{880BDD8A-D87A-45E3-84C5-A431A6E3D9B9}" dt="2019-10-07T15:16:17.195" v="454" actId="478"/>
          <ac:spMkLst>
            <pc:docMk/>
            <pc:sldMk cId="2259946091" sldId="279"/>
            <ac:spMk id="3" creationId="{00000000-0000-0000-0000-000000000000}"/>
          </ac:spMkLst>
        </pc:spChg>
        <pc:spChg chg="add mod">
          <ac:chgData name="Gareth Cort" userId="70a7ccca9534fe0d" providerId="LiveId" clId="{880BDD8A-D87A-45E3-84C5-A431A6E3D9B9}" dt="2019-10-07T15:19:10.947" v="527" actId="20577"/>
          <ac:spMkLst>
            <pc:docMk/>
            <pc:sldMk cId="2259946091" sldId="279"/>
            <ac:spMk id="5" creationId="{8A52770B-AC00-49D1-8B03-008E6F05A2E9}"/>
          </ac:spMkLst>
        </pc:spChg>
        <pc:picChg chg="add mod">
          <ac:chgData name="Gareth Cort" userId="70a7ccca9534fe0d" providerId="LiveId" clId="{880BDD8A-D87A-45E3-84C5-A431A6E3D9B9}" dt="2019-10-07T15:16:42.529" v="459" actId="1076"/>
          <ac:picMkLst>
            <pc:docMk/>
            <pc:sldMk cId="2259946091" sldId="279"/>
            <ac:picMk id="1026" creationId="{F8EE5C37-97C1-4412-B2EC-05B3C66AE88F}"/>
          </ac:picMkLst>
        </pc:picChg>
      </pc:sldChg>
      <pc:sldChg chg="addSp modSp">
        <pc:chgData name="Gareth Cort" userId="70a7ccca9534fe0d" providerId="LiveId" clId="{880BDD8A-D87A-45E3-84C5-A431A6E3D9B9}" dt="2019-10-07T15:20:10.858" v="536" actId="1076"/>
        <pc:sldMkLst>
          <pc:docMk/>
          <pc:sldMk cId="3712243961" sldId="280"/>
        </pc:sldMkLst>
        <pc:spChg chg="mod">
          <ac:chgData name="Gareth Cort" userId="70a7ccca9534fe0d" providerId="LiveId" clId="{880BDD8A-D87A-45E3-84C5-A431A6E3D9B9}" dt="2019-10-07T15:19:23.073" v="529" actId="1076"/>
          <ac:spMkLst>
            <pc:docMk/>
            <pc:sldMk cId="3712243961" sldId="280"/>
            <ac:spMk id="2" creationId="{00000000-0000-0000-0000-000000000000}"/>
          </ac:spMkLst>
        </pc:spChg>
        <pc:picChg chg="add mod">
          <ac:chgData name="Gareth Cort" userId="70a7ccca9534fe0d" providerId="LiveId" clId="{880BDD8A-D87A-45E3-84C5-A431A6E3D9B9}" dt="2019-10-07T15:20:10.858" v="536" actId="1076"/>
          <ac:picMkLst>
            <pc:docMk/>
            <pc:sldMk cId="3712243961" sldId="280"/>
            <ac:picMk id="4" creationId="{27AD7072-5136-40E7-A0D9-B73A84B5596C}"/>
          </ac:picMkLst>
        </pc:picChg>
      </pc:sldChg>
      <pc:sldChg chg="addSp modSp">
        <pc:chgData name="Gareth Cort" userId="70a7ccca9534fe0d" providerId="LiveId" clId="{880BDD8A-D87A-45E3-84C5-A431A6E3D9B9}" dt="2019-10-07T15:21:19.657" v="547" actId="14100"/>
        <pc:sldMkLst>
          <pc:docMk/>
          <pc:sldMk cId="2368141656" sldId="281"/>
        </pc:sldMkLst>
        <pc:spChg chg="mod">
          <ac:chgData name="Gareth Cort" userId="70a7ccca9534fe0d" providerId="LiveId" clId="{880BDD8A-D87A-45E3-84C5-A431A6E3D9B9}" dt="2019-10-07T15:20:28.016" v="538" actId="1076"/>
          <ac:spMkLst>
            <pc:docMk/>
            <pc:sldMk cId="2368141656" sldId="281"/>
            <ac:spMk id="2" creationId="{00000000-0000-0000-0000-000000000000}"/>
          </ac:spMkLst>
        </pc:spChg>
        <pc:picChg chg="add mod">
          <ac:chgData name="Gareth Cort" userId="70a7ccca9534fe0d" providerId="LiveId" clId="{880BDD8A-D87A-45E3-84C5-A431A6E3D9B9}" dt="2019-10-07T15:20:56.009" v="543" actId="1076"/>
          <ac:picMkLst>
            <pc:docMk/>
            <pc:sldMk cId="2368141656" sldId="281"/>
            <ac:picMk id="4" creationId="{3AE454A9-56A7-4F11-9CA9-166F80BDA497}"/>
          </ac:picMkLst>
        </pc:picChg>
        <pc:picChg chg="add mod">
          <ac:chgData name="Gareth Cort" userId="70a7ccca9534fe0d" providerId="LiveId" clId="{880BDD8A-D87A-45E3-84C5-A431A6E3D9B9}" dt="2019-10-07T15:21:19.657" v="547" actId="14100"/>
          <ac:picMkLst>
            <pc:docMk/>
            <pc:sldMk cId="2368141656" sldId="281"/>
            <ac:picMk id="6" creationId="{B5B4DB6C-A1A1-4919-8EDF-F110A9F0635A}"/>
          </ac:picMkLst>
        </pc:picChg>
      </pc:sldChg>
      <pc:sldChg chg="addSp modSp">
        <pc:chgData name="Gareth Cort" userId="70a7ccca9534fe0d" providerId="LiveId" clId="{880BDD8A-D87A-45E3-84C5-A431A6E3D9B9}" dt="2019-10-07T15:24:08.121" v="565" actId="688"/>
        <pc:sldMkLst>
          <pc:docMk/>
          <pc:sldMk cId="1017644248" sldId="282"/>
        </pc:sldMkLst>
        <pc:spChg chg="mod">
          <ac:chgData name="Gareth Cort" userId="70a7ccca9534fe0d" providerId="LiveId" clId="{880BDD8A-D87A-45E3-84C5-A431A6E3D9B9}" dt="2019-10-07T15:21:28.025" v="548" actId="1076"/>
          <ac:spMkLst>
            <pc:docMk/>
            <pc:sldMk cId="1017644248" sldId="282"/>
            <ac:spMk id="2" creationId="{00000000-0000-0000-0000-000000000000}"/>
          </ac:spMkLst>
        </pc:spChg>
        <pc:grpChg chg="add mod">
          <ac:chgData name="Gareth Cort" userId="70a7ccca9534fe0d" providerId="LiveId" clId="{880BDD8A-D87A-45E3-84C5-A431A6E3D9B9}" dt="2019-10-07T15:24:08.121" v="565" actId="688"/>
          <ac:grpSpMkLst>
            <pc:docMk/>
            <pc:sldMk cId="1017644248" sldId="282"/>
            <ac:grpSpMk id="7" creationId="{C2E96ACA-A148-4D6B-B1FF-BC10FD777D8C}"/>
          </ac:grpSpMkLst>
        </pc:grpChg>
        <pc:picChg chg="add mod modCrop">
          <ac:chgData name="Gareth Cort" userId="70a7ccca9534fe0d" providerId="LiveId" clId="{880BDD8A-D87A-45E3-84C5-A431A6E3D9B9}" dt="2019-10-07T15:24:04.119" v="564" actId="164"/>
          <ac:picMkLst>
            <pc:docMk/>
            <pc:sldMk cId="1017644248" sldId="282"/>
            <ac:picMk id="4" creationId="{A1C020DA-BECB-45D0-8118-FCB813EB0384}"/>
          </ac:picMkLst>
        </pc:picChg>
        <pc:picChg chg="add mod">
          <ac:chgData name="Gareth Cort" userId="70a7ccca9534fe0d" providerId="LiveId" clId="{880BDD8A-D87A-45E3-84C5-A431A6E3D9B9}" dt="2019-10-07T15:24:04.119" v="564" actId="164"/>
          <ac:picMkLst>
            <pc:docMk/>
            <pc:sldMk cId="1017644248" sldId="282"/>
            <ac:picMk id="6" creationId="{678D67A7-041F-4A06-84E6-B389A5C0C2B0}"/>
          </ac:picMkLst>
        </pc:picChg>
      </pc:sldChg>
      <pc:sldChg chg="addSp modSp">
        <pc:chgData name="Gareth Cort" userId="70a7ccca9534fe0d" providerId="LiveId" clId="{880BDD8A-D87A-45E3-84C5-A431A6E3D9B9}" dt="2019-10-07T15:26:25.824" v="583" actId="1076"/>
        <pc:sldMkLst>
          <pc:docMk/>
          <pc:sldMk cId="1193165024" sldId="283"/>
        </pc:sldMkLst>
        <pc:spChg chg="mod">
          <ac:chgData name="Gareth Cort" userId="70a7ccca9534fe0d" providerId="LiveId" clId="{880BDD8A-D87A-45E3-84C5-A431A6E3D9B9}" dt="2019-10-07T15:24:28.904" v="567" actId="1076"/>
          <ac:spMkLst>
            <pc:docMk/>
            <pc:sldMk cId="1193165024" sldId="283"/>
            <ac:spMk id="2" creationId="{00000000-0000-0000-0000-000000000000}"/>
          </ac:spMkLst>
        </pc:spChg>
        <pc:picChg chg="add mod">
          <ac:chgData name="Gareth Cort" userId="70a7ccca9534fe0d" providerId="LiveId" clId="{880BDD8A-D87A-45E3-84C5-A431A6E3D9B9}" dt="2019-10-07T15:25:02.323" v="570" actId="1076"/>
          <ac:picMkLst>
            <pc:docMk/>
            <pc:sldMk cId="1193165024" sldId="283"/>
            <ac:picMk id="4" creationId="{7A8AB439-3A1F-4AC9-BA08-59CA8B284768}"/>
          </ac:picMkLst>
        </pc:picChg>
        <pc:picChg chg="add mod">
          <ac:chgData name="Gareth Cort" userId="70a7ccca9534fe0d" providerId="LiveId" clId="{880BDD8A-D87A-45E3-84C5-A431A6E3D9B9}" dt="2019-10-07T15:26:25.824" v="583" actId="1076"/>
          <ac:picMkLst>
            <pc:docMk/>
            <pc:sldMk cId="1193165024" sldId="283"/>
            <ac:picMk id="6" creationId="{6E6806C3-4B6C-408E-866C-C15C5967B7AD}"/>
          </ac:picMkLst>
        </pc:picChg>
        <pc:picChg chg="add mod">
          <ac:chgData name="Gareth Cort" userId="70a7ccca9534fe0d" providerId="LiveId" clId="{880BDD8A-D87A-45E3-84C5-A431A6E3D9B9}" dt="2019-10-07T15:26:25.824" v="583" actId="1076"/>
          <ac:picMkLst>
            <pc:docMk/>
            <pc:sldMk cId="1193165024" sldId="283"/>
            <ac:picMk id="8" creationId="{F7B18E97-CA5D-4CCB-BF2A-895CCB68057F}"/>
          </ac:picMkLst>
        </pc:picChg>
      </pc:sldChg>
      <pc:sldChg chg="addSp modSp">
        <pc:chgData name="Gareth Cort" userId="70a7ccca9534fe0d" providerId="LiveId" clId="{880BDD8A-D87A-45E3-84C5-A431A6E3D9B9}" dt="2019-10-07T15:29:00.704" v="599" actId="1076"/>
        <pc:sldMkLst>
          <pc:docMk/>
          <pc:sldMk cId="3348934704" sldId="284"/>
        </pc:sldMkLst>
        <pc:spChg chg="mod">
          <ac:chgData name="Gareth Cort" userId="70a7ccca9534fe0d" providerId="LiveId" clId="{880BDD8A-D87A-45E3-84C5-A431A6E3D9B9}" dt="2019-10-07T15:26:33.624" v="584" actId="1076"/>
          <ac:spMkLst>
            <pc:docMk/>
            <pc:sldMk cId="3348934704" sldId="284"/>
            <ac:spMk id="2" creationId="{00000000-0000-0000-0000-000000000000}"/>
          </ac:spMkLst>
        </pc:spChg>
        <pc:grpChg chg="add mod">
          <ac:chgData name="Gareth Cort" userId="70a7ccca9534fe0d" providerId="LiveId" clId="{880BDD8A-D87A-45E3-84C5-A431A6E3D9B9}" dt="2019-10-07T15:29:00.704" v="599" actId="1076"/>
          <ac:grpSpMkLst>
            <pc:docMk/>
            <pc:sldMk cId="3348934704" sldId="284"/>
            <ac:grpSpMk id="7" creationId="{18F0AB94-6918-4FF2-A38F-CCDFF99C7582}"/>
          </ac:grpSpMkLst>
        </pc:grpChg>
        <pc:picChg chg="add mod">
          <ac:chgData name="Gareth Cort" userId="70a7ccca9534fe0d" providerId="LiveId" clId="{880BDD8A-D87A-45E3-84C5-A431A6E3D9B9}" dt="2019-10-07T15:28:59.136" v="598" actId="164"/>
          <ac:picMkLst>
            <pc:docMk/>
            <pc:sldMk cId="3348934704" sldId="284"/>
            <ac:picMk id="4" creationId="{152A330A-E328-430E-96A3-7C36C70AB027}"/>
          </ac:picMkLst>
        </pc:picChg>
        <pc:picChg chg="add mod">
          <ac:chgData name="Gareth Cort" userId="70a7ccca9534fe0d" providerId="LiveId" clId="{880BDD8A-D87A-45E3-84C5-A431A6E3D9B9}" dt="2019-10-07T15:28:59.136" v="598" actId="164"/>
          <ac:picMkLst>
            <pc:docMk/>
            <pc:sldMk cId="3348934704" sldId="284"/>
            <ac:picMk id="6" creationId="{7CF8D057-8520-4916-8948-759D16B2BD00}"/>
          </ac:picMkLst>
        </pc:picChg>
      </pc:sldChg>
      <pc:sldChg chg="addSp modSp">
        <pc:chgData name="Gareth Cort" userId="70a7ccca9534fe0d" providerId="LiveId" clId="{880BDD8A-D87A-45E3-84C5-A431A6E3D9B9}" dt="2019-10-07T15:30:15.168" v="609" actId="1076"/>
        <pc:sldMkLst>
          <pc:docMk/>
          <pc:sldMk cId="3164072466" sldId="285"/>
        </pc:sldMkLst>
        <pc:spChg chg="mod">
          <ac:chgData name="Gareth Cort" userId="70a7ccca9534fe0d" providerId="LiveId" clId="{880BDD8A-D87A-45E3-84C5-A431A6E3D9B9}" dt="2019-10-07T15:29:19.546" v="601" actId="1076"/>
          <ac:spMkLst>
            <pc:docMk/>
            <pc:sldMk cId="3164072466" sldId="285"/>
            <ac:spMk id="2" creationId="{00000000-0000-0000-0000-000000000000}"/>
          </ac:spMkLst>
        </pc:spChg>
        <pc:picChg chg="add mod modCrop">
          <ac:chgData name="Gareth Cort" userId="70a7ccca9534fe0d" providerId="LiveId" clId="{880BDD8A-D87A-45E3-84C5-A431A6E3D9B9}" dt="2019-10-07T15:30:15.168" v="609" actId="1076"/>
          <ac:picMkLst>
            <pc:docMk/>
            <pc:sldMk cId="3164072466" sldId="285"/>
            <ac:picMk id="4" creationId="{7AB6B04F-6823-4A4C-9B28-DC3D9ECCEF36}"/>
          </ac:picMkLst>
        </pc:picChg>
      </pc:sldChg>
      <pc:sldChg chg="addSp modSp">
        <pc:chgData name="Gareth Cort" userId="70a7ccca9534fe0d" providerId="LiveId" clId="{880BDD8A-D87A-45E3-84C5-A431A6E3D9B9}" dt="2019-10-07T15:40:19.783" v="636" actId="1076"/>
        <pc:sldMkLst>
          <pc:docMk/>
          <pc:sldMk cId="992377968" sldId="286"/>
        </pc:sldMkLst>
        <pc:spChg chg="mod">
          <ac:chgData name="Gareth Cort" userId="70a7ccca9534fe0d" providerId="LiveId" clId="{880BDD8A-D87A-45E3-84C5-A431A6E3D9B9}" dt="2019-10-07T15:34:37.720" v="627" actId="1076"/>
          <ac:spMkLst>
            <pc:docMk/>
            <pc:sldMk cId="992377968" sldId="286"/>
            <ac:spMk id="2" creationId="{00000000-0000-0000-0000-000000000000}"/>
          </ac:spMkLst>
        </pc:spChg>
        <pc:picChg chg="add mod modCrop">
          <ac:chgData name="Gareth Cort" userId="70a7ccca9534fe0d" providerId="LiveId" clId="{880BDD8A-D87A-45E3-84C5-A431A6E3D9B9}" dt="2019-10-07T15:40:19.783" v="636" actId="1076"/>
          <ac:picMkLst>
            <pc:docMk/>
            <pc:sldMk cId="992377968" sldId="286"/>
            <ac:picMk id="4" creationId="{C0348BB6-57A5-4ABB-BECE-07DF19D4D0B4}"/>
          </ac:picMkLst>
        </pc:picChg>
      </pc:sldChg>
      <pc:sldChg chg="addSp modSp">
        <pc:chgData name="Gareth Cort" userId="70a7ccca9534fe0d" providerId="LiveId" clId="{880BDD8A-D87A-45E3-84C5-A431A6E3D9B9}" dt="2019-10-07T15:31:29.720" v="624" actId="1076"/>
        <pc:sldMkLst>
          <pc:docMk/>
          <pc:sldMk cId="3188476657" sldId="287"/>
        </pc:sldMkLst>
        <pc:spChg chg="mod">
          <ac:chgData name="Gareth Cort" userId="70a7ccca9534fe0d" providerId="LiveId" clId="{880BDD8A-D87A-45E3-84C5-A431A6E3D9B9}" dt="2019-10-07T15:30:43.442" v="614" actId="255"/>
          <ac:spMkLst>
            <pc:docMk/>
            <pc:sldMk cId="3188476657" sldId="287"/>
            <ac:spMk id="2" creationId="{00000000-0000-0000-0000-000000000000}"/>
          </ac:spMkLst>
        </pc:spChg>
        <pc:picChg chg="add mod modCrop">
          <ac:chgData name="Gareth Cort" userId="70a7ccca9534fe0d" providerId="LiveId" clId="{880BDD8A-D87A-45E3-84C5-A431A6E3D9B9}" dt="2019-10-07T15:31:29.720" v="624" actId="1076"/>
          <ac:picMkLst>
            <pc:docMk/>
            <pc:sldMk cId="3188476657" sldId="287"/>
            <ac:picMk id="4" creationId="{4F201295-6715-4635-8377-0FB084B37E5F}"/>
          </ac:picMkLst>
        </pc:picChg>
      </pc:sldChg>
      <pc:sldChg chg="addSp modSp">
        <pc:chgData name="Gareth Cort" userId="70a7ccca9534fe0d" providerId="LiveId" clId="{880BDD8A-D87A-45E3-84C5-A431A6E3D9B9}" dt="2019-10-07T15:44:09.687" v="659" actId="1076"/>
        <pc:sldMkLst>
          <pc:docMk/>
          <pc:sldMk cId="3191106950" sldId="288"/>
        </pc:sldMkLst>
        <pc:spChg chg="mod">
          <ac:chgData name="Gareth Cort" userId="70a7ccca9534fe0d" providerId="LiveId" clId="{880BDD8A-D87A-45E3-84C5-A431A6E3D9B9}" dt="2019-10-07T15:41:00.815" v="638" actId="1076"/>
          <ac:spMkLst>
            <pc:docMk/>
            <pc:sldMk cId="3191106950" sldId="288"/>
            <ac:spMk id="2" creationId="{00000000-0000-0000-0000-000000000000}"/>
          </ac:spMkLst>
        </pc:spChg>
        <pc:picChg chg="add mod">
          <ac:chgData name="Gareth Cort" userId="70a7ccca9534fe0d" providerId="LiveId" clId="{880BDD8A-D87A-45E3-84C5-A431A6E3D9B9}" dt="2019-10-07T15:42:31.007" v="644" actId="1076"/>
          <ac:picMkLst>
            <pc:docMk/>
            <pc:sldMk cId="3191106950" sldId="288"/>
            <ac:picMk id="4" creationId="{DE966D0B-117B-4953-BEDD-FD269836F873}"/>
          </ac:picMkLst>
        </pc:picChg>
        <pc:picChg chg="add mod">
          <ac:chgData name="Gareth Cort" userId="70a7ccca9534fe0d" providerId="LiveId" clId="{880BDD8A-D87A-45E3-84C5-A431A6E3D9B9}" dt="2019-10-07T15:43:31.511" v="654" actId="1076"/>
          <ac:picMkLst>
            <pc:docMk/>
            <pc:sldMk cId="3191106950" sldId="288"/>
            <ac:picMk id="6" creationId="{D5BCD146-2887-4F76-9747-07B8BF7E5436}"/>
          </ac:picMkLst>
        </pc:picChg>
        <pc:picChg chg="add mod">
          <ac:chgData name="Gareth Cort" userId="70a7ccca9534fe0d" providerId="LiveId" clId="{880BDD8A-D87A-45E3-84C5-A431A6E3D9B9}" dt="2019-10-07T15:44:09.687" v="659" actId="1076"/>
          <ac:picMkLst>
            <pc:docMk/>
            <pc:sldMk cId="3191106950" sldId="288"/>
            <ac:picMk id="8" creationId="{EF1C2BFF-AAE4-4458-9168-CE923796A62F}"/>
          </ac:picMkLst>
        </pc:picChg>
      </pc:sldChg>
      <pc:sldChg chg="modSp">
        <pc:chgData name="Gareth Cort" userId="70a7ccca9534fe0d" providerId="LiveId" clId="{880BDD8A-D87A-45E3-84C5-A431A6E3D9B9}" dt="2019-10-07T15:45:41.266" v="675" actId="207"/>
        <pc:sldMkLst>
          <pc:docMk/>
          <pc:sldMk cId="810863448" sldId="289"/>
        </pc:sldMkLst>
        <pc:spChg chg="mod">
          <ac:chgData name="Gareth Cort" userId="70a7ccca9534fe0d" providerId="LiveId" clId="{880BDD8A-D87A-45E3-84C5-A431A6E3D9B9}" dt="2019-10-07T15:45:41.266" v="675" actId="207"/>
          <ac:spMkLst>
            <pc:docMk/>
            <pc:sldMk cId="810863448" sldId="289"/>
            <ac:spMk id="2" creationId="{00000000-0000-0000-0000-000000000000}"/>
          </ac:spMkLst>
        </pc:spChg>
      </pc:sldChg>
      <pc:sldChg chg="addSp delSp modSp">
        <pc:chgData name="Gareth Cort" userId="70a7ccca9534fe0d" providerId="LiveId" clId="{880BDD8A-D87A-45E3-84C5-A431A6E3D9B9}" dt="2019-10-07T15:45:29.710" v="674" actId="1076"/>
        <pc:sldMkLst>
          <pc:docMk/>
          <pc:sldMk cId="3329226806" sldId="290"/>
        </pc:sldMkLst>
        <pc:spChg chg="mod">
          <ac:chgData name="Gareth Cort" userId="70a7ccca9534fe0d" providerId="LiveId" clId="{880BDD8A-D87A-45E3-84C5-A431A6E3D9B9}" dt="2019-10-07T15:45:27.295" v="672" actId="1076"/>
          <ac:spMkLst>
            <pc:docMk/>
            <pc:sldMk cId="3329226806" sldId="290"/>
            <ac:spMk id="2" creationId="{00000000-0000-0000-0000-000000000000}"/>
          </ac:spMkLst>
        </pc:spChg>
        <pc:picChg chg="add del mod">
          <ac:chgData name="Gareth Cort" userId="70a7ccca9534fe0d" providerId="LiveId" clId="{880BDD8A-D87A-45E3-84C5-A431A6E3D9B9}" dt="2019-10-07T15:45:12.928" v="667" actId="478"/>
          <ac:picMkLst>
            <pc:docMk/>
            <pc:sldMk cId="3329226806" sldId="290"/>
            <ac:picMk id="4" creationId="{C9158D76-2449-40CF-8F92-BA23CA33E36D}"/>
          </ac:picMkLst>
        </pc:picChg>
        <pc:picChg chg="add mod">
          <ac:chgData name="Gareth Cort" userId="70a7ccca9534fe0d" providerId="LiveId" clId="{880BDD8A-D87A-45E3-84C5-A431A6E3D9B9}" dt="2019-10-07T15:45:29.710" v="674" actId="1076"/>
          <ac:picMkLst>
            <pc:docMk/>
            <pc:sldMk cId="3329226806" sldId="290"/>
            <ac:picMk id="6" creationId="{E100EC64-BC95-454C-97A2-A138BC7301D5}"/>
          </ac:picMkLst>
        </pc:picChg>
      </pc:sldChg>
      <pc:sldChg chg="addSp delSp modSp">
        <pc:chgData name="Gareth Cort" userId="70a7ccca9534fe0d" providerId="LiveId" clId="{880BDD8A-D87A-45E3-84C5-A431A6E3D9B9}" dt="2019-10-06T15:07:04.448" v="272" actId="2711"/>
        <pc:sldMkLst>
          <pc:docMk/>
          <pc:sldMk cId="3635022991" sldId="291"/>
        </pc:sldMkLst>
        <pc:spChg chg="mod">
          <ac:chgData name="Gareth Cort" userId="70a7ccca9534fe0d" providerId="LiveId" clId="{880BDD8A-D87A-45E3-84C5-A431A6E3D9B9}" dt="2019-10-06T15:07:04.448" v="272" actId="2711"/>
          <ac:spMkLst>
            <pc:docMk/>
            <pc:sldMk cId="3635022991" sldId="291"/>
            <ac:spMk id="4" creationId="{00000000-0000-0000-0000-000000000000}"/>
          </ac:spMkLst>
        </pc:spChg>
        <pc:spChg chg="mod">
          <ac:chgData name="Gareth Cort" userId="70a7ccca9534fe0d" providerId="LiveId" clId="{880BDD8A-D87A-45E3-84C5-A431A6E3D9B9}" dt="2019-10-06T15:06:56.209" v="271" actId="1076"/>
          <ac:spMkLst>
            <pc:docMk/>
            <pc:sldMk cId="3635022991" sldId="291"/>
            <ac:spMk id="6" creationId="{00000000-0000-0000-0000-000000000000}"/>
          </ac:spMkLst>
        </pc:spChg>
        <pc:spChg chg="del">
          <ac:chgData name="Gareth Cort" userId="70a7ccca9534fe0d" providerId="LiveId" clId="{880BDD8A-D87A-45E3-84C5-A431A6E3D9B9}" dt="2019-10-06T15:00:32.747" v="160" actId="478"/>
          <ac:spMkLst>
            <pc:docMk/>
            <pc:sldMk cId="3635022991" sldId="291"/>
            <ac:spMk id="21" creationId="{00000000-0000-0000-0000-000000000000}"/>
          </ac:spMkLst>
        </pc:spChg>
        <pc:grpChg chg="add del mod">
          <ac:chgData name="Gareth Cort" userId="70a7ccca9534fe0d" providerId="LiveId" clId="{880BDD8A-D87A-45E3-84C5-A431A6E3D9B9}" dt="2019-10-06T15:01:01.866" v="165" actId="165"/>
          <ac:grpSpMkLst>
            <pc:docMk/>
            <pc:sldMk cId="3635022991" sldId="291"/>
            <ac:grpSpMk id="13" creationId="{19A897BF-3FF7-476C-866F-FD48DB03DCEB}"/>
          </ac:grpSpMkLst>
        </pc:grpChg>
        <pc:grpChg chg="add mod">
          <ac:chgData name="Gareth Cort" userId="70a7ccca9534fe0d" providerId="LiveId" clId="{880BDD8A-D87A-45E3-84C5-A431A6E3D9B9}" dt="2019-10-06T15:01:17.540" v="167" actId="164"/>
          <ac:grpSpMkLst>
            <pc:docMk/>
            <pc:sldMk cId="3635022991" sldId="291"/>
            <ac:grpSpMk id="22" creationId="{2EC9DB2B-AA43-4E6F-8AD5-B4EB7D1C21DD}"/>
          </ac:grpSpMkLst>
        </pc:grpChg>
        <pc:picChg chg="mod topLvl">
          <ac:chgData name="Gareth Cort" userId="70a7ccca9534fe0d" providerId="LiveId" clId="{880BDD8A-D87A-45E3-84C5-A431A6E3D9B9}" dt="2019-10-06T15:01:17.540" v="167" actId="164"/>
          <ac:picMkLst>
            <pc:docMk/>
            <pc:sldMk cId="3635022991" sldId="291"/>
            <ac:picMk id="2" creationId="{00000000-0000-0000-0000-000000000000}"/>
          </ac:picMkLst>
        </pc:picChg>
        <pc:picChg chg="mod topLvl">
          <ac:chgData name="Gareth Cort" userId="70a7ccca9534fe0d" providerId="LiveId" clId="{880BDD8A-D87A-45E3-84C5-A431A6E3D9B9}" dt="2019-10-06T15:01:17.540" v="167" actId="164"/>
          <ac:picMkLst>
            <pc:docMk/>
            <pc:sldMk cId="3635022991" sldId="291"/>
            <ac:picMk id="3" creationId="{00000000-0000-0000-0000-000000000000}"/>
          </ac:picMkLst>
        </pc:picChg>
        <pc:picChg chg="mod topLvl">
          <ac:chgData name="Gareth Cort" userId="70a7ccca9534fe0d" providerId="LiveId" clId="{880BDD8A-D87A-45E3-84C5-A431A6E3D9B9}" dt="2019-10-06T15:01:17.540" v="167" actId="164"/>
          <ac:picMkLst>
            <pc:docMk/>
            <pc:sldMk cId="3635022991" sldId="291"/>
            <ac:picMk id="5" creationId="{00000000-0000-0000-0000-000000000000}"/>
          </ac:picMkLst>
        </pc:picChg>
        <pc:picChg chg="mod topLvl">
          <ac:chgData name="Gareth Cort" userId="70a7ccca9534fe0d" providerId="LiveId" clId="{880BDD8A-D87A-45E3-84C5-A431A6E3D9B9}" dt="2019-10-06T15:01:17.540" v="167" actId="164"/>
          <ac:picMkLst>
            <pc:docMk/>
            <pc:sldMk cId="3635022991" sldId="291"/>
            <ac:picMk id="7" creationId="{00000000-0000-0000-0000-000000000000}"/>
          </ac:picMkLst>
        </pc:picChg>
        <pc:picChg chg="mod topLvl">
          <ac:chgData name="Gareth Cort" userId="70a7ccca9534fe0d" providerId="LiveId" clId="{880BDD8A-D87A-45E3-84C5-A431A6E3D9B9}" dt="2019-10-06T15:01:17.540" v="167" actId="164"/>
          <ac:picMkLst>
            <pc:docMk/>
            <pc:sldMk cId="3635022991" sldId="291"/>
            <ac:picMk id="8" creationId="{00000000-0000-0000-0000-000000000000}"/>
          </ac:picMkLst>
        </pc:picChg>
        <pc:picChg chg="mod topLvl">
          <ac:chgData name="Gareth Cort" userId="70a7ccca9534fe0d" providerId="LiveId" clId="{880BDD8A-D87A-45E3-84C5-A431A6E3D9B9}" dt="2019-10-06T15:01:17.540" v="167" actId="164"/>
          <ac:picMkLst>
            <pc:docMk/>
            <pc:sldMk cId="3635022991" sldId="291"/>
            <ac:picMk id="9" creationId="{00000000-0000-0000-0000-000000000000}"/>
          </ac:picMkLst>
        </pc:picChg>
        <pc:picChg chg="mod topLvl">
          <ac:chgData name="Gareth Cort" userId="70a7ccca9534fe0d" providerId="LiveId" clId="{880BDD8A-D87A-45E3-84C5-A431A6E3D9B9}" dt="2019-10-06T15:01:17.540" v="167" actId="164"/>
          <ac:picMkLst>
            <pc:docMk/>
            <pc:sldMk cId="3635022991" sldId="291"/>
            <ac:picMk id="10" creationId="{00000000-0000-0000-0000-000000000000}"/>
          </ac:picMkLst>
        </pc:picChg>
        <pc:picChg chg="mod topLvl">
          <ac:chgData name="Gareth Cort" userId="70a7ccca9534fe0d" providerId="LiveId" clId="{880BDD8A-D87A-45E3-84C5-A431A6E3D9B9}" dt="2019-10-06T15:01:17.540" v="167" actId="164"/>
          <ac:picMkLst>
            <pc:docMk/>
            <pc:sldMk cId="3635022991" sldId="291"/>
            <ac:picMk id="11" creationId="{00000000-0000-0000-0000-000000000000}"/>
          </ac:picMkLst>
        </pc:picChg>
        <pc:picChg chg="mod topLvl">
          <ac:chgData name="Gareth Cort" userId="70a7ccca9534fe0d" providerId="LiveId" clId="{880BDD8A-D87A-45E3-84C5-A431A6E3D9B9}" dt="2019-10-06T15:01:17.540" v="167" actId="164"/>
          <ac:picMkLst>
            <pc:docMk/>
            <pc:sldMk cId="3635022991" sldId="291"/>
            <ac:picMk id="12" creationId="{00000000-0000-0000-0000-000000000000}"/>
          </ac:picMkLst>
        </pc:picChg>
        <pc:picChg chg="mod topLvl">
          <ac:chgData name="Gareth Cort" userId="70a7ccca9534fe0d" providerId="LiveId" clId="{880BDD8A-D87A-45E3-84C5-A431A6E3D9B9}" dt="2019-10-06T15:01:17.540" v="167" actId="164"/>
          <ac:picMkLst>
            <pc:docMk/>
            <pc:sldMk cId="3635022991" sldId="291"/>
            <ac:picMk id="14" creationId="{00000000-0000-0000-0000-000000000000}"/>
          </ac:picMkLst>
        </pc:picChg>
        <pc:picChg chg="mod topLvl">
          <ac:chgData name="Gareth Cort" userId="70a7ccca9534fe0d" providerId="LiveId" clId="{880BDD8A-D87A-45E3-84C5-A431A6E3D9B9}" dt="2019-10-06T15:01:17.540" v="167" actId="164"/>
          <ac:picMkLst>
            <pc:docMk/>
            <pc:sldMk cId="3635022991" sldId="291"/>
            <ac:picMk id="15" creationId="{00000000-0000-0000-0000-000000000000}"/>
          </ac:picMkLst>
        </pc:picChg>
        <pc:picChg chg="mod topLvl">
          <ac:chgData name="Gareth Cort" userId="70a7ccca9534fe0d" providerId="LiveId" clId="{880BDD8A-D87A-45E3-84C5-A431A6E3D9B9}" dt="2019-10-06T15:01:17.540" v="167" actId="164"/>
          <ac:picMkLst>
            <pc:docMk/>
            <pc:sldMk cId="3635022991" sldId="291"/>
            <ac:picMk id="16" creationId="{00000000-0000-0000-0000-000000000000}"/>
          </ac:picMkLst>
        </pc:picChg>
        <pc:picChg chg="mod topLvl">
          <ac:chgData name="Gareth Cort" userId="70a7ccca9534fe0d" providerId="LiveId" clId="{880BDD8A-D87A-45E3-84C5-A431A6E3D9B9}" dt="2019-10-06T15:01:17.540" v="167" actId="164"/>
          <ac:picMkLst>
            <pc:docMk/>
            <pc:sldMk cId="3635022991" sldId="291"/>
            <ac:picMk id="17" creationId="{00000000-0000-0000-0000-000000000000}"/>
          </ac:picMkLst>
        </pc:picChg>
        <pc:picChg chg="mod topLvl">
          <ac:chgData name="Gareth Cort" userId="70a7ccca9534fe0d" providerId="LiveId" clId="{880BDD8A-D87A-45E3-84C5-A431A6E3D9B9}" dt="2019-10-06T15:01:17.540" v="167" actId="164"/>
          <ac:picMkLst>
            <pc:docMk/>
            <pc:sldMk cId="3635022991" sldId="291"/>
            <ac:picMk id="18" creationId="{00000000-0000-0000-0000-000000000000}"/>
          </ac:picMkLst>
        </pc:picChg>
        <pc:picChg chg="mod topLvl">
          <ac:chgData name="Gareth Cort" userId="70a7ccca9534fe0d" providerId="LiveId" clId="{880BDD8A-D87A-45E3-84C5-A431A6E3D9B9}" dt="2019-10-06T15:01:17.540" v="167" actId="164"/>
          <ac:picMkLst>
            <pc:docMk/>
            <pc:sldMk cId="3635022991" sldId="291"/>
            <ac:picMk id="19" creationId="{00000000-0000-0000-0000-000000000000}"/>
          </ac:picMkLst>
        </pc:picChg>
        <pc:picChg chg="mod topLvl">
          <ac:chgData name="Gareth Cort" userId="70a7ccca9534fe0d" providerId="LiveId" clId="{880BDD8A-D87A-45E3-84C5-A431A6E3D9B9}" dt="2019-10-06T15:01:17.540" v="167" actId="164"/>
          <ac:picMkLst>
            <pc:docMk/>
            <pc:sldMk cId="3635022991" sldId="291"/>
            <ac:picMk id="20" creationId="{00000000-0000-0000-0000-000000000000}"/>
          </ac:picMkLst>
        </pc:picChg>
      </pc:sldChg>
      <pc:sldChg chg="addSp delSp modSp">
        <pc:chgData name="Gareth Cort" userId="70a7ccca9534fe0d" providerId="LiveId" clId="{880BDD8A-D87A-45E3-84C5-A431A6E3D9B9}" dt="2019-10-07T15:51:50.678" v="723" actId="14100"/>
        <pc:sldMkLst>
          <pc:docMk/>
          <pc:sldMk cId="2904843975" sldId="292"/>
        </pc:sldMkLst>
        <pc:spChg chg="del mod">
          <ac:chgData name="Gareth Cort" userId="70a7ccca9534fe0d" providerId="LiveId" clId="{880BDD8A-D87A-45E3-84C5-A431A6E3D9B9}" dt="2019-10-07T14:54:07.080" v="350" actId="478"/>
          <ac:spMkLst>
            <pc:docMk/>
            <pc:sldMk cId="2904843975" sldId="292"/>
            <ac:spMk id="2" creationId="{00000000-0000-0000-0000-000000000000}"/>
          </ac:spMkLst>
        </pc:spChg>
        <pc:spChg chg="add del mod">
          <ac:chgData name="Gareth Cort" userId="70a7ccca9534fe0d" providerId="LiveId" clId="{880BDD8A-D87A-45E3-84C5-A431A6E3D9B9}" dt="2019-10-07T14:54:09.452" v="351" actId="478"/>
          <ac:spMkLst>
            <pc:docMk/>
            <pc:sldMk cId="2904843975" sldId="292"/>
            <ac:spMk id="5" creationId="{9BF201CD-739A-415C-A0C0-FBD7293EEF8A}"/>
          </ac:spMkLst>
        </pc:spChg>
        <pc:picChg chg="add mod">
          <ac:chgData name="Gareth Cort" userId="70a7ccca9534fe0d" providerId="LiveId" clId="{880BDD8A-D87A-45E3-84C5-A431A6E3D9B9}" dt="2019-10-07T15:51:50.678" v="723" actId="14100"/>
          <ac:picMkLst>
            <pc:docMk/>
            <pc:sldMk cId="2904843975" sldId="292"/>
            <ac:picMk id="4" creationId="{3EBB3737-3E64-42AF-9509-D5FAEE892071}"/>
          </ac:picMkLst>
        </pc:picChg>
        <pc:picChg chg="add mod">
          <ac:chgData name="Gareth Cort" userId="70a7ccca9534fe0d" providerId="LiveId" clId="{880BDD8A-D87A-45E3-84C5-A431A6E3D9B9}" dt="2019-10-07T15:51:44.342" v="721" actId="1076"/>
          <ac:picMkLst>
            <pc:docMk/>
            <pc:sldMk cId="2904843975" sldId="292"/>
            <ac:picMk id="7" creationId="{EDC8D913-F35B-42DB-B208-3EB26FD2B894}"/>
          </ac:picMkLst>
        </pc:picChg>
        <pc:picChg chg="add mod">
          <ac:chgData name="Gareth Cort" userId="70a7ccca9534fe0d" providerId="LiveId" clId="{880BDD8A-D87A-45E3-84C5-A431A6E3D9B9}" dt="2019-10-07T15:51:45.469" v="722" actId="1076"/>
          <ac:picMkLst>
            <pc:docMk/>
            <pc:sldMk cId="2904843975" sldId="292"/>
            <ac:picMk id="9" creationId="{3CBC03FB-B76E-4F9B-B803-3ACF4D1CE035}"/>
          </ac:picMkLst>
        </pc:picChg>
        <pc:picChg chg="add mod">
          <ac:chgData name="Gareth Cort" userId="70a7ccca9534fe0d" providerId="LiveId" clId="{880BDD8A-D87A-45E3-84C5-A431A6E3D9B9}" dt="2019-10-07T15:51:43.317" v="720" actId="1076"/>
          <ac:picMkLst>
            <pc:docMk/>
            <pc:sldMk cId="2904843975" sldId="292"/>
            <ac:picMk id="11" creationId="{5450B9E9-F29C-4EA6-BFF7-637C2AF025C0}"/>
          </ac:picMkLst>
        </pc:picChg>
        <pc:picChg chg="add mod">
          <ac:chgData name="Gareth Cort" userId="70a7ccca9534fe0d" providerId="LiveId" clId="{880BDD8A-D87A-45E3-84C5-A431A6E3D9B9}" dt="2019-10-07T15:51:40.710" v="719" actId="688"/>
          <ac:picMkLst>
            <pc:docMk/>
            <pc:sldMk cId="2904843975" sldId="292"/>
            <ac:picMk id="13" creationId="{F444DAD2-BFEC-4B18-BD2D-FF4067B330C6}"/>
          </ac:picMkLst>
        </pc:picChg>
      </pc:sldChg>
      <pc:sldMasterChg chg="setBg modSldLayout">
        <pc:chgData name="Gareth Cort" userId="70a7ccca9534fe0d" providerId="LiveId" clId="{880BDD8A-D87A-45E3-84C5-A431A6E3D9B9}" dt="2019-10-07T13:37:36.560" v="347"/>
        <pc:sldMasterMkLst>
          <pc:docMk/>
          <pc:sldMasterMk cId="1503151835" sldId="2147483648"/>
        </pc:sldMasterMkLst>
        <pc:sldLayoutChg chg="setBg">
          <pc:chgData name="Gareth Cort" userId="70a7ccca9534fe0d" providerId="LiveId" clId="{880BDD8A-D87A-45E3-84C5-A431A6E3D9B9}" dt="2019-10-07T13:37:36.560" v="347"/>
          <pc:sldLayoutMkLst>
            <pc:docMk/>
            <pc:sldMasterMk cId="1503151835" sldId="2147483648"/>
            <pc:sldLayoutMk cId="3996165799" sldId="2147483649"/>
          </pc:sldLayoutMkLst>
        </pc:sldLayoutChg>
        <pc:sldLayoutChg chg="setBg">
          <pc:chgData name="Gareth Cort" userId="70a7ccca9534fe0d" providerId="LiveId" clId="{880BDD8A-D87A-45E3-84C5-A431A6E3D9B9}" dt="2019-10-07T13:37:36.560" v="347"/>
          <pc:sldLayoutMkLst>
            <pc:docMk/>
            <pc:sldMasterMk cId="1503151835" sldId="2147483648"/>
            <pc:sldLayoutMk cId="237901429" sldId="2147483650"/>
          </pc:sldLayoutMkLst>
        </pc:sldLayoutChg>
        <pc:sldLayoutChg chg="setBg">
          <pc:chgData name="Gareth Cort" userId="70a7ccca9534fe0d" providerId="LiveId" clId="{880BDD8A-D87A-45E3-84C5-A431A6E3D9B9}" dt="2019-10-07T13:37:36.560" v="347"/>
          <pc:sldLayoutMkLst>
            <pc:docMk/>
            <pc:sldMasterMk cId="1503151835" sldId="2147483648"/>
            <pc:sldLayoutMk cId="3016603164" sldId="2147483651"/>
          </pc:sldLayoutMkLst>
        </pc:sldLayoutChg>
        <pc:sldLayoutChg chg="setBg">
          <pc:chgData name="Gareth Cort" userId="70a7ccca9534fe0d" providerId="LiveId" clId="{880BDD8A-D87A-45E3-84C5-A431A6E3D9B9}" dt="2019-10-07T13:37:36.560" v="347"/>
          <pc:sldLayoutMkLst>
            <pc:docMk/>
            <pc:sldMasterMk cId="1503151835" sldId="2147483648"/>
            <pc:sldLayoutMk cId="1098704642" sldId="2147483652"/>
          </pc:sldLayoutMkLst>
        </pc:sldLayoutChg>
        <pc:sldLayoutChg chg="setBg">
          <pc:chgData name="Gareth Cort" userId="70a7ccca9534fe0d" providerId="LiveId" clId="{880BDD8A-D87A-45E3-84C5-A431A6E3D9B9}" dt="2019-10-07T13:37:36.560" v="347"/>
          <pc:sldLayoutMkLst>
            <pc:docMk/>
            <pc:sldMasterMk cId="1503151835" sldId="2147483648"/>
            <pc:sldLayoutMk cId="2381021428" sldId="2147483653"/>
          </pc:sldLayoutMkLst>
        </pc:sldLayoutChg>
        <pc:sldLayoutChg chg="setBg">
          <pc:chgData name="Gareth Cort" userId="70a7ccca9534fe0d" providerId="LiveId" clId="{880BDD8A-D87A-45E3-84C5-A431A6E3D9B9}" dt="2019-10-07T13:37:36.560" v="347"/>
          <pc:sldLayoutMkLst>
            <pc:docMk/>
            <pc:sldMasterMk cId="1503151835" sldId="2147483648"/>
            <pc:sldLayoutMk cId="4276059876" sldId="2147483654"/>
          </pc:sldLayoutMkLst>
        </pc:sldLayoutChg>
        <pc:sldLayoutChg chg="setBg">
          <pc:chgData name="Gareth Cort" userId="70a7ccca9534fe0d" providerId="LiveId" clId="{880BDD8A-D87A-45E3-84C5-A431A6E3D9B9}" dt="2019-10-07T13:37:36.560" v="347"/>
          <pc:sldLayoutMkLst>
            <pc:docMk/>
            <pc:sldMasterMk cId="1503151835" sldId="2147483648"/>
            <pc:sldLayoutMk cId="2118589009" sldId="2147483655"/>
          </pc:sldLayoutMkLst>
        </pc:sldLayoutChg>
        <pc:sldLayoutChg chg="setBg">
          <pc:chgData name="Gareth Cort" userId="70a7ccca9534fe0d" providerId="LiveId" clId="{880BDD8A-D87A-45E3-84C5-A431A6E3D9B9}" dt="2019-10-07T13:37:36.560" v="347"/>
          <pc:sldLayoutMkLst>
            <pc:docMk/>
            <pc:sldMasterMk cId="1503151835" sldId="2147483648"/>
            <pc:sldLayoutMk cId="4119552193" sldId="2147483656"/>
          </pc:sldLayoutMkLst>
        </pc:sldLayoutChg>
        <pc:sldLayoutChg chg="setBg">
          <pc:chgData name="Gareth Cort" userId="70a7ccca9534fe0d" providerId="LiveId" clId="{880BDD8A-D87A-45E3-84C5-A431A6E3D9B9}" dt="2019-10-07T13:37:36.560" v="347"/>
          <pc:sldLayoutMkLst>
            <pc:docMk/>
            <pc:sldMasterMk cId="1503151835" sldId="2147483648"/>
            <pc:sldLayoutMk cId="832554034" sldId="2147483657"/>
          </pc:sldLayoutMkLst>
        </pc:sldLayoutChg>
        <pc:sldLayoutChg chg="setBg">
          <pc:chgData name="Gareth Cort" userId="70a7ccca9534fe0d" providerId="LiveId" clId="{880BDD8A-D87A-45E3-84C5-A431A6E3D9B9}" dt="2019-10-07T13:37:36.560" v="347"/>
          <pc:sldLayoutMkLst>
            <pc:docMk/>
            <pc:sldMasterMk cId="1503151835" sldId="2147483648"/>
            <pc:sldLayoutMk cId="869924665" sldId="2147483658"/>
          </pc:sldLayoutMkLst>
        </pc:sldLayoutChg>
        <pc:sldLayoutChg chg="setBg">
          <pc:chgData name="Gareth Cort" userId="70a7ccca9534fe0d" providerId="LiveId" clId="{880BDD8A-D87A-45E3-84C5-A431A6E3D9B9}" dt="2019-10-07T13:37:36.560" v="347"/>
          <pc:sldLayoutMkLst>
            <pc:docMk/>
            <pc:sldMasterMk cId="1503151835" sldId="2147483648"/>
            <pc:sldLayoutMk cId="2920579668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B1C99-29E7-415B-A185-A399146BA99F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A737A-8A32-44B8-931E-22A8598C32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69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articles/zgwnsbk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picture to link out to BBC Bitesize video - </a:t>
            </a:r>
            <a:r>
              <a:rPr lang="en-GB" dirty="0">
                <a:hlinkClick r:id="rId3"/>
              </a:rPr>
              <a:t>https://www.bbc.co.uk/bitesize/articles/zgwnsbk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A737A-8A32-44B8-931E-22A8598C325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281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BFFD-B7B7-4AF5-9037-4830FA66859B}" type="datetimeFigureOut">
              <a:rPr lang="en-GB" smtClean="0"/>
              <a:t>07/02/2020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F0A3-C056-4EA6-BE78-0E7A03B580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16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BFFD-B7B7-4AF5-9037-4830FA66859B}" type="datetimeFigureOut">
              <a:rPr lang="en-GB" smtClean="0"/>
              <a:t>07/02/2020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F0A3-C056-4EA6-BE78-0E7A03B580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92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BFFD-B7B7-4AF5-9037-4830FA66859B}" type="datetimeFigureOut">
              <a:rPr lang="en-GB" smtClean="0"/>
              <a:t>07/02/2020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F0A3-C056-4EA6-BE78-0E7A03B580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57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BFFD-B7B7-4AF5-9037-4830FA66859B}" type="datetimeFigureOut">
              <a:rPr lang="en-GB" smtClean="0"/>
              <a:t>07/02/2020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F0A3-C056-4EA6-BE78-0E7A03B580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0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BFFD-B7B7-4AF5-9037-4830FA66859B}" type="datetimeFigureOut">
              <a:rPr lang="en-GB" smtClean="0"/>
              <a:t>07/02/2020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F0A3-C056-4EA6-BE78-0E7A03B580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60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BFFD-B7B7-4AF5-9037-4830FA66859B}" type="datetimeFigureOut">
              <a:rPr lang="en-GB" smtClean="0"/>
              <a:t>07/02/2020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F0A3-C056-4EA6-BE78-0E7A03B580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70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BFFD-B7B7-4AF5-9037-4830FA66859B}" type="datetimeFigureOut">
              <a:rPr lang="en-GB" smtClean="0"/>
              <a:t>07/02/2020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F0A3-C056-4EA6-BE78-0E7A03B580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02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BFFD-B7B7-4AF5-9037-4830FA66859B}" type="datetimeFigureOut">
              <a:rPr lang="en-GB" smtClean="0"/>
              <a:t>07/02/2020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F0A3-C056-4EA6-BE78-0E7A03B580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05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BFFD-B7B7-4AF5-9037-4830FA66859B}" type="datetimeFigureOut">
              <a:rPr lang="en-GB" smtClean="0"/>
              <a:t>07/02/2020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F0A3-C056-4EA6-BE78-0E7A03B580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58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BFFD-B7B7-4AF5-9037-4830FA66859B}" type="datetimeFigureOut">
              <a:rPr lang="en-GB" smtClean="0"/>
              <a:t>07/02/2020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F0A3-C056-4EA6-BE78-0E7A03B580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55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BFFD-B7B7-4AF5-9037-4830FA66859B}" type="datetimeFigureOut">
              <a:rPr lang="en-GB" smtClean="0"/>
              <a:t>07/02/2020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F0A3-C056-4EA6-BE78-0E7A03B580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55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7BFFD-B7B7-4AF5-9037-4830FA66859B}" type="datetimeFigureOut">
              <a:rPr lang="en-GB" smtClean="0"/>
              <a:t>07/02/2020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F0A3-C056-4EA6-BE78-0E7A03B580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15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articles/zgwnsb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C3DC312-156F-4268-8A2E-C7C1F991D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763" y="687117"/>
            <a:ext cx="6280473" cy="25306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1221BB-50B1-4EA5-833B-E8CEFFCD0927}"/>
              </a:ext>
            </a:extLst>
          </p:cNvPr>
          <p:cNvSpPr txBox="1"/>
          <p:nvPr/>
        </p:nvSpPr>
        <p:spPr>
          <a:xfrm>
            <a:off x="5428766" y="3976110"/>
            <a:ext cx="5347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9FE3"/>
                </a:solidFill>
                <a:latin typeface="NettoOT-Bold" panose="02010804010101010104" pitchFamily="50" charset="0"/>
              </a:rPr>
              <a:t>Exploring identity online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9E0DD08-B251-424F-B5F9-DF3BFEB9FC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151" y="3357339"/>
            <a:ext cx="3443624" cy="17607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7262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752" y="500426"/>
            <a:ext cx="91228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Gill Sans Ultra Bold" panose="020B0A02020104020203" pitchFamily="34" charset="0"/>
              </a:rPr>
              <a:t>If you’re online and feeling sad,</a:t>
            </a:r>
          </a:p>
          <a:p>
            <a:pPr algn="ctr"/>
            <a:r>
              <a:rPr lang="en-GB" sz="3600" dirty="0">
                <a:latin typeface="Gill Sans Ultra Bold" panose="020B0A02020104020203" pitchFamily="34" charset="0"/>
              </a:rPr>
              <a:t>Worried, or upset,</a:t>
            </a:r>
          </a:p>
          <a:p>
            <a:pPr algn="ctr"/>
            <a:r>
              <a:rPr lang="en-GB" sz="3600" dirty="0">
                <a:latin typeface="Gill Sans Ultra Bold" panose="020B0A02020104020203" pitchFamily="34" charset="0"/>
              </a:rPr>
              <a:t>Tell a grown-up straight away…</a:t>
            </a:r>
          </a:p>
          <a:p>
            <a:pPr algn="ctr"/>
            <a:r>
              <a:rPr lang="en-GB" sz="3600" dirty="0">
                <a:latin typeface="Gill Sans Ultra Bold" panose="020B0A02020104020203" pitchFamily="34" charset="0"/>
              </a:rPr>
              <a:t>It’s the best help you can get! 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0348BB6-57A5-4ABB-BECE-07DF19D4D0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6" t="14411" r="14175" b="13939"/>
          <a:stretch/>
        </p:blipFill>
        <p:spPr>
          <a:xfrm>
            <a:off x="8214600" y="3054971"/>
            <a:ext cx="3078001" cy="30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77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2903" y="3148584"/>
            <a:ext cx="95661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Gill Sans Ultra Bold" panose="020B0A02020104020203" pitchFamily="34" charset="0"/>
              </a:rPr>
              <a:t>The safety tools are always there,</a:t>
            </a:r>
          </a:p>
          <a:p>
            <a:pPr algn="ctr"/>
            <a:r>
              <a:rPr lang="en-GB" sz="4000" dirty="0">
                <a:latin typeface="Gill Sans Ultra Bold" panose="020B0A02020104020203" pitchFamily="34" charset="0"/>
              </a:rPr>
              <a:t>To keep things running well.</a:t>
            </a:r>
          </a:p>
          <a:p>
            <a:pPr algn="ctr"/>
            <a:r>
              <a:rPr lang="en-GB" sz="4000" dirty="0">
                <a:latin typeface="Gill Sans Ultra Bold" panose="020B0A02020104020203" pitchFamily="34" charset="0"/>
              </a:rPr>
              <a:t>Block, report or flag it up,</a:t>
            </a:r>
          </a:p>
          <a:p>
            <a:pPr algn="ctr"/>
            <a:r>
              <a:rPr lang="en-GB" sz="4000" dirty="0">
                <a:latin typeface="Gill Sans Ultra Bold" panose="020B0A02020104020203" pitchFamily="34" charset="0"/>
              </a:rPr>
              <a:t>It’s important that you tell. 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E966D0B-117B-4953-BEDD-FD269836F8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54" y="572655"/>
            <a:ext cx="2937164" cy="2937164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5BCD146-2887-4F76-9747-07B8BF7E54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18" y="649201"/>
            <a:ext cx="2937164" cy="2937164"/>
          </a:xfrm>
          <a:prstGeom prst="rect">
            <a:avLst/>
          </a:prstGeom>
        </p:spPr>
      </p:pic>
      <p:pic>
        <p:nvPicPr>
          <p:cNvPr id="8" name="Picture 7" descr="A picture containing building, clock&#10;&#10;Description automatically generated">
            <a:extLst>
              <a:ext uri="{FF2B5EF4-FFF2-40B4-BE49-F238E27FC236}">
                <a16:creationId xmlns:a16="http://schemas.microsoft.com/office/drawing/2014/main" id="{EF1C2BFF-AAE4-4458-9168-CE923796A6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582" y="701964"/>
            <a:ext cx="2678545" cy="267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06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716" y="3185160"/>
            <a:ext cx="89146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Gill Sans Ultra Bold" panose="020B0A02020104020203" pitchFamily="34" charset="0"/>
              </a:rPr>
              <a:t>No two people are alike, </a:t>
            </a:r>
          </a:p>
          <a:p>
            <a:pPr algn="ctr"/>
            <a:r>
              <a:rPr lang="en-GB" sz="4000" dirty="0">
                <a:latin typeface="Gill Sans Ultra Bold" panose="020B0A02020104020203" pitchFamily="34" charset="0"/>
              </a:rPr>
              <a:t>Even if you’re twins.</a:t>
            </a:r>
          </a:p>
          <a:p>
            <a:pPr algn="ctr"/>
            <a:r>
              <a:rPr lang="en-GB" sz="4000" dirty="0">
                <a:latin typeface="Gill Sans Ultra Bold" panose="020B0A02020104020203" pitchFamily="34" charset="0"/>
              </a:rPr>
              <a:t>Be yourself and keep in mind,</a:t>
            </a:r>
          </a:p>
          <a:p>
            <a:pPr algn="ctr"/>
            <a:r>
              <a:rPr lang="en-GB" sz="4000" dirty="0">
                <a:latin typeface="Gill Sans Ultra Bold" panose="020B0A02020104020203" pitchFamily="34" charset="0"/>
              </a:rPr>
              <a:t>That kindness always wins. 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100EC64-BC95-454C-97A2-A138BC7301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478" y="101602"/>
            <a:ext cx="3971636" cy="39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26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224" y="749808"/>
            <a:ext cx="1058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Gill Sans Ultra Bold" panose="020B0A02020104020203" pitchFamily="34" charset="0"/>
              </a:rPr>
              <a:t>There’s just one you and you are </a:t>
            </a:r>
            <a:r>
              <a:rPr lang="en-GB" sz="3600" dirty="0">
                <a:solidFill>
                  <a:srgbClr val="FF991E"/>
                </a:solidFill>
                <a:latin typeface="Gill Sans Ultra Bold" panose="020B0A02020104020203" pitchFamily="34" charset="0"/>
              </a:rPr>
              <a:t>FAB</a:t>
            </a:r>
            <a:r>
              <a:rPr lang="en-GB" sz="3600" dirty="0">
                <a:latin typeface="Gill Sans Ultra Bold" panose="020B0A02020104020203" pitchFamily="34" charset="0"/>
              </a:rPr>
              <a:t>,</a:t>
            </a:r>
          </a:p>
          <a:p>
            <a:pPr algn="ctr"/>
            <a:r>
              <a:rPr lang="en-GB" sz="3600" dirty="0">
                <a:latin typeface="Gill Sans Ultra Bold" panose="020B0A02020104020203" pitchFamily="34" charset="0"/>
              </a:rPr>
              <a:t>I think that you’ll agree.</a:t>
            </a:r>
          </a:p>
          <a:p>
            <a:pPr algn="ctr"/>
            <a:r>
              <a:rPr lang="en-GB" sz="3600" dirty="0">
                <a:latin typeface="Gill Sans Ultra Bold" panose="020B0A02020104020203" pitchFamily="34" charset="0"/>
              </a:rPr>
              <a:t>Express yourself and </a:t>
            </a:r>
            <a:r>
              <a:rPr lang="en-GB" sz="3600" dirty="0" smtClean="0">
                <a:latin typeface="Gill Sans Ultra Bold" panose="020B0A02020104020203" pitchFamily="34" charset="0"/>
              </a:rPr>
              <a:t>be proud to say…</a:t>
            </a:r>
            <a:endParaRPr lang="en-GB" sz="3600" dirty="0">
              <a:latin typeface="Gill Sans Ultra Bold" panose="020B0A02020104020203" pitchFamily="34" charset="0"/>
            </a:endParaRPr>
          </a:p>
        </p:txBody>
      </p:sp>
      <p:pic>
        <p:nvPicPr>
          <p:cNvPr id="3" name="Picture 2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30046CF9-DB66-4C92-B315-3AE72AFB8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5" y="3465714"/>
            <a:ext cx="10035310" cy="214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63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ign, food, clock&#10;&#10;Description automatically generated">
            <a:extLst>
              <a:ext uri="{FF2B5EF4-FFF2-40B4-BE49-F238E27FC236}">
                <a16:creationId xmlns:a16="http://schemas.microsoft.com/office/drawing/2014/main" id="{3EBB3737-3E64-42AF-9509-D5FAEE8920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587" y="471055"/>
            <a:ext cx="5991031" cy="3362036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EDC8D913-F35B-42DB-B208-3EB26FD2B8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8364">
            <a:off x="1295725" y="4095938"/>
            <a:ext cx="1528224" cy="2161698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BC03FB-B76E-4F9B-B803-3ACF4D1CE0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6007">
            <a:off x="6602517" y="4041073"/>
            <a:ext cx="1518987" cy="2148632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50B9E9-F29C-4EA6-BFF7-637C2AF025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579">
            <a:off x="3450461" y="4190807"/>
            <a:ext cx="2638466" cy="1971964"/>
          </a:xfrm>
          <a:prstGeom prst="rect">
            <a:avLst/>
          </a:prstGeom>
        </p:spPr>
      </p:pic>
      <p:pic>
        <p:nvPicPr>
          <p:cNvPr id="13" name="Picture 12" descr="A picture containing photo, street, parking, meter&#10;&#10;Description automatically generated">
            <a:extLst>
              <a:ext uri="{FF2B5EF4-FFF2-40B4-BE49-F238E27FC236}">
                <a16:creationId xmlns:a16="http://schemas.microsoft.com/office/drawing/2014/main" id="{F444DAD2-BFEC-4B18-BD2D-FF4067B330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373">
            <a:off x="8622502" y="4246224"/>
            <a:ext cx="2483816" cy="186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43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3991" y="397016"/>
            <a:ext cx="3935658" cy="2642929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NettoOT-Bold" panose="02010804010101010104" pitchFamily="50" charset="0"/>
              </a:rPr>
              <a:t>What is </a:t>
            </a:r>
            <a:br>
              <a:rPr lang="en-GB" dirty="0">
                <a:latin typeface="NettoOT-Bold" panose="02010804010101010104" pitchFamily="50" charset="0"/>
              </a:rPr>
            </a:br>
            <a:r>
              <a:rPr lang="en-GB" dirty="0">
                <a:latin typeface="NettoOT-Bold" panose="02010804010101010104" pitchFamily="50" charset="0"/>
              </a:rPr>
              <a:t>your </a:t>
            </a:r>
            <a:r>
              <a:rPr lang="en-GB" dirty="0">
                <a:solidFill>
                  <a:srgbClr val="FF991E"/>
                </a:solidFill>
                <a:latin typeface="NettoOT-Bold" panose="02010804010101010104" pitchFamily="50" charset="0"/>
              </a:rPr>
              <a:t>identity</a:t>
            </a:r>
            <a:r>
              <a:rPr lang="en-GB" dirty="0">
                <a:latin typeface="NettoOT-Bold" panose="02010804010101010104" pitchFamily="50" charset="0"/>
              </a:rPr>
              <a:t>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C9DB2B-AA43-4E6F-8AD5-B4EB7D1C21DD}"/>
              </a:ext>
            </a:extLst>
          </p:cNvPr>
          <p:cNvGrpSpPr/>
          <p:nvPr/>
        </p:nvGrpSpPr>
        <p:grpSpPr>
          <a:xfrm>
            <a:off x="4554385" y="397016"/>
            <a:ext cx="3083230" cy="7313325"/>
            <a:chOff x="4554385" y="397016"/>
            <a:chExt cx="3083230" cy="731332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1" t="14998" r="36610"/>
            <a:stretch/>
          </p:blipFill>
          <p:spPr>
            <a:xfrm>
              <a:off x="4554385" y="397016"/>
              <a:ext cx="2909538" cy="731332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6489" y="3860427"/>
              <a:ext cx="687492" cy="68749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4420" y="5012673"/>
              <a:ext cx="525033" cy="52503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508" y="2190687"/>
              <a:ext cx="735530" cy="73553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459" y="5392332"/>
              <a:ext cx="497381" cy="49738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7126" y="3269229"/>
              <a:ext cx="799855" cy="79985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4777" y="1197028"/>
              <a:ext cx="447328" cy="44732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0" t="13842" r="7988" b="11713"/>
            <a:stretch/>
          </p:blipFill>
          <p:spPr>
            <a:xfrm>
              <a:off x="5568348" y="2825950"/>
              <a:ext cx="558277" cy="52021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1896" y="1718481"/>
              <a:ext cx="788645" cy="78864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63" y="4288099"/>
              <a:ext cx="568562" cy="56856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6489" y="1836814"/>
              <a:ext cx="683125" cy="6831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453" y="3013886"/>
              <a:ext cx="735412" cy="73541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840" y="3432306"/>
              <a:ext cx="920775" cy="92077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4844" y="2390485"/>
              <a:ext cx="538068" cy="53806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468" y="3337816"/>
              <a:ext cx="647124" cy="64712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329" y="4713680"/>
              <a:ext cx="561511" cy="56151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953782" y="4182520"/>
            <a:ext cx="36444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ettoOT-Bold" panose="02010804010101010104" pitchFamily="50" charset="0"/>
              </a:rPr>
              <a:t>What makes you… </a:t>
            </a:r>
          </a:p>
          <a:p>
            <a:pPr algn="ctr"/>
            <a:r>
              <a:rPr lang="en-GB" sz="4000" dirty="0">
                <a:solidFill>
                  <a:srgbClr val="FF991E"/>
                </a:solidFill>
                <a:latin typeface="NettoOT-Bold" panose="02010804010101010104" pitchFamily="50" charset="0"/>
              </a:rPr>
              <a:t>YOU</a:t>
            </a:r>
            <a:r>
              <a:rPr lang="en-GB" sz="4000" dirty="0">
                <a:latin typeface="NettoOT-Bold" panose="02010804010101010104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502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NettoOT-Bold" panose="02010804010101010104" pitchFamily="50" charset="0"/>
              </a:rPr>
              <a:t>What is the </a:t>
            </a:r>
            <a:r>
              <a:rPr lang="en-GB" dirty="0">
                <a:solidFill>
                  <a:srgbClr val="FF991E"/>
                </a:solidFill>
                <a:latin typeface="NettoOT-Bold" panose="02010804010101010104" pitchFamily="50" charset="0"/>
              </a:rPr>
              <a:t>internet</a:t>
            </a:r>
            <a:r>
              <a:rPr lang="en-GB" dirty="0">
                <a:latin typeface="NettoOT-Bold" panose="02010804010101010104" pitchFamily="50" charset="0"/>
              </a:rPr>
              <a:t>?</a:t>
            </a:r>
          </a:p>
        </p:txBody>
      </p:sp>
      <p:pic>
        <p:nvPicPr>
          <p:cNvPr id="5" name="Picture 4" descr="A picture containing monitor, sitting, holding, scree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5DF21AB9-2FF8-44DB-AD96-5D90786CEA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68" y="1835067"/>
            <a:ext cx="7186863" cy="404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08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2145" y="2766218"/>
            <a:ext cx="4417146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NettoOT-Bold" panose="02010804010101010104" pitchFamily="50" charset="0"/>
              </a:rPr>
              <a:t>What </a:t>
            </a:r>
            <a:r>
              <a:rPr lang="en-GB" dirty="0">
                <a:solidFill>
                  <a:srgbClr val="FF991E"/>
                </a:solidFill>
                <a:latin typeface="NettoOT-Bold" panose="02010804010101010104" pitchFamily="50" charset="0"/>
              </a:rPr>
              <a:t>uses</a:t>
            </a:r>
            <a:r>
              <a:rPr lang="en-GB" dirty="0">
                <a:latin typeface="NettoOT-Bold" panose="02010804010101010104" pitchFamily="50" charset="0"/>
              </a:rPr>
              <a:t> the internet?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335" y="5020396"/>
            <a:ext cx="1464414" cy="1464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003" y="141957"/>
            <a:ext cx="2263174" cy="2263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1550" y="175158"/>
            <a:ext cx="2368820" cy="2368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955" y="9570"/>
            <a:ext cx="2611086" cy="2611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431" y="212707"/>
            <a:ext cx="2311855" cy="23118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55" y="188280"/>
            <a:ext cx="2317253" cy="23172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17" y="4340321"/>
            <a:ext cx="2156917" cy="21569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96" y="306280"/>
            <a:ext cx="2017666" cy="20176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38" y="4797897"/>
            <a:ext cx="1776614" cy="17766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5" y="2106233"/>
            <a:ext cx="2078226" cy="20782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431" y="1736868"/>
            <a:ext cx="2298866" cy="2298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61" y="3278450"/>
            <a:ext cx="2344736" cy="23447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62" y="4552693"/>
            <a:ext cx="1990873" cy="19908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7" y="4035734"/>
            <a:ext cx="1969324" cy="19693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980" y="4358972"/>
            <a:ext cx="1906495" cy="1906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23" y="2096932"/>
            <a:ext cx="2254936" cy="225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8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937084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Granstander Clean" panose="02000503000000020004" pitchFamily="2" charset="0"/>
              </a:rPr>
              <a:t>This is </a:t>
            </a:r>
            <a:r>
              <a:rPr lang="en-GB" sz="9600" dirty="0">
                <a:solidFill>
                  <a:srgbClr val="009FE3"/>
                </a:solidFill>
                <a:latin typeface="Granstander Clean" panose="02000503000000020004" pitchFamily="2" charset="0"/>
              </a:rPr>
              <a:t>me</a:t>
            </a:r>
            <a:r>
              <a:rPr lang="en-GB" sz="9600" dirty="0">
                <a:latin typeface="Granstander Clean" panose="02000503000000020004" pitchFamily="2" charset="0"/>
              </a:rPr>
              <a:t>!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4B602D-786B-4DF4-BE88-51DF8FF0600D}"/>
              </a:ext>
            </a:extLst>
          </p:cNvPr>
          <p:cNvSpPr/>
          <p:nvPr/>
        </p:nvSpPr>
        <p:spPr>
          <a:xfrm>
            <a:off x="3551072" y="5475581"/>
            <a:ext cx="5089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NettoOT-Bold" panose="02010804010101010104" pitchFamily="50" charset="0"/>
              </a:rPr>
              <a:t>A poem about </a:t>
            </a:r>
            <a:r>
              <a:rPr lang="en-GB" sz="3200" dirty="0">
                <a:solidFill>
                  <a:srgbClr val="FF991E"/>
                </a:solidFill>
                <a:latin typeface="NettoOT-Bold" panose="02010804010101010104" pitchFamily="50" charset="0"/>
              </a:rPr>
              <a:t>online identity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6E165E4-36C3-4718-8043-361524B18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09" y="2118389"/>
            <a:ext cx="3649579" cy="36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13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7351" y="737777"/>
            <a:ext cx="86150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Gill Sans Ultra Bold" panose="020B0A02020104020203" pitchFamily="34" charset="0"/>
              </a:rPr>
              <a:t>The internet’s a super place, </a:t>
            </a:r>
          </a:p>
          <a:p>
            <a:pPr algn="ctr"/>
            <a:r>
              <a:rPr lang="en-GB" sz="3600" dirty="0">
                <a:latin typeface="Gill Sans Ultra Bold" panose="020B0A02020104020203" pitchFamily="34" charset="0"/>
              </a:rPr>
              <a:t>To play, to learn, to chat.</a:t>
            </a:r>
          </a:p>
          <a:p>
            <a:pPr algn="ctr"/>
            <a:r>
              <a:rPr lang="en-GB" sz="3600" dirty="0">
                <a:latin typeface="Gill Sans Ultra Bold" panose="020B0A02020104020203" pitchFamily="34" charset="0"/>
              </a:rPr>
              <a:t>A space for us to be ourselves,</a:t>
            </a:r>
          </a:p>
          <a:p>
            <a:pPr algn="ctr"/>
            <a:r>
              <a:rPr lang="en-GB" sz="3600" dirty="0">
                <a:latin typeface="Gill Sans Ultra Bold" panose="020B0A02020104020203" pitchFamily="34" charset="0"/>
              </a:rPr>
              <a:t>So let’s remember that.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ADDF1B0-785F-487F-AF60-960FD5901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340257">
            <a:off x="5892532" y="3526299"/>
            <a:ext cx="2679236" cy="267923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19D96C2-7A64-4850-93AF-5D834F5DE4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80087">
            <a:off x="8891509" y="3747321"/>
            <a:ext cx="2034886" cy="20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78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751" y="3529953"/>
            <a:ext cx="96308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Gill Sans Ultra Bold" panose="020B0A02020104020203" pitchFamily="34" charset="0"/>
              </a:rPr>
              <a:t>Your cousins live across the world,</a:t>
            </a:r>
          </a:p>
          <a:p>
            <a:pPr algn="ctr"/>
            <a:r>
              <a:rPr lang="en-GB" sz="3600" dirty="0">
                <a:latin typeface="Gill Sans Ultra Bold" panose="020B0A02020104020203" pitchFamily="34" charset="0"/>
              </a:rPr>
              <a:t>A thousand miles away.</a:t>
            </a:r>
          </a:p>
          <a:p>
            <a:pPr algn="ctr"/>
            <a:r>
              <a:rPr lang="en-GB" sz="3600" dirty="0">
                <a:latin typeface="Gill Sans Ultra Bold" panose="020B0A02020104020203" pitchFamily="34" charset="0"/>
              </a:rPr>
              <a:t>But thanks to </a:t>
            </a:r>
            <a:r>
              <a:rPr lang="en-GB" sz="3600" dirty="0" err="1">
                <a:latin typeface="Gill Sans Ultra Bold" panose="020B0A02020104020203" pitchFamily="34" charset="0"/>
              </a:rPr>
              <a:t>WiFi</a:t>
            </a:r>
            <a:r>
              <a:rPr lang="en-GB" sz="3600" dirty="0">
                <a:latin typeface="Gill Sans Ultra Bold" panose="020B0A02020104020203" pitchFamily="34" charset="0"/>
              </a:rPr>
              <a:t>, face to face,</a:t>
            </a:r>
          </a:p>
          <a:p>
            <a:pPr algn="ctr"/>
            <a:r>
              <a:rPr lang="en-GB" sz="3600" dirty="0">
                <a:latin typeface="Gill Sans Ultra Bold" panose="020B0A02020104020203" pitchFamily="34" charset="0"/>
              </a:rPr>
              <a:t>You see them every day!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7AD7072-5136-40E7-A0D9-B73A84B55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4514" y="184325"/>
            <a:ext cx="3953566" cy="39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43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124" y="3594608"/>
            <a:ext cx="109617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Gill Sans Ultra Bold" panose="020B0A02020104020203" pitchFamily="34" charset="0"/>
              </a:rPr>
              <a:t>You crave adventure, games and fun,</a:t>
            </a:r>
          </a:p>
          <a:p>
            <a:pPr algn="ctr"/>
            <a:r>
              <a:rPr lang="en-GB" sz="3600" dirty="0">
                <a:latin typeface="Gill Sans Ultra Bold" panose="020B0A02020104020203" pitchFamily="34" charset="0"/>
              </a:rPr>
              <a:t>You play on many teams.</a:t>
            </a:r>
          </a:p>
          <a:p>
            <a:pPr algn="ctr"/>
            <a:r>
              <a:rPr lang="en-GB" sz="3600" dirty="0">
                <a:latin typeface="Gill Sans Ultra Bold" panose="020B0A02020104020203" pitchFamily="34" charset="0"/>
              </a:rPr>
              <a:t>You build your castles and your lands,</a:t>
            </a:r>
          </a:p>
          <a:p>
            <a:pPr algn="ctr"/>
            <a:r>
              <a:rPr lang="en-GB" sz="3600" dirty="0">
                <a:latin typeface="Gill Sans Ultra Bold" panose="020B0A02020104020203" pitchFamily="34" charset="0"/>
              </a:rPr>
              <a:t>And live your wildest dreams.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F0AB94-6918-4FF2-A38F-CCDFF99C7582}"/>
              </a:ext>
            </a:extLst>
          </p:cNvPr>
          <p:cNvGrpSpPr/>
          <p:nvPr/>
        </p:nvGrpSpPr>
        <p:grpSpPr>
          <a:xfrm>
            <a:off x="3731564" y="708847"/>
            <a:ext cx="4728870" cy="2885761"/>
            <a:chOff x="3698586" y="708847"/>
            <a:chExt cx="4728870" cy="2885761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152A330A-E328-430E-96A3-7C36C70AB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98586" y="910866"/>
              <a:ext cx="2683742" cy="2683742"/>
            </a:xfrm>
            <a:prstGeom prst="rect">
              <a:avLst/>
            </a:prstGeom>
          </p:spPr>
        </p:pic>
        <p:pic>
          <p:nvPicPr>
            <p:cNvPr id="6" name="Picture 5" descr="A picture containing drawing, clock&#10;&#10;Description automatically generated">
              <a:extLst>
                <a:ext uri="{FF2B5EF4-FFF2-40B4-BE49-F238E27FC236}">
                  <a16:creationId xmlns:a16="http://schemas.microsoft.com/office/drawing/2014/main" id="{7CF8D057-8520-4916-8948-759D16B2B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57455" y="708847"/>
              <a:ext cx="2470001" cy="2470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8934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723" y="3687901"/>
            <a:ext cx="118323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Ultra Bold" panose="020B0A02020104020203" pitchFamily="34" charset="0"/>
              </a:rPr>
              <a:t>It’s great to share your favourite things,</a:t>
            </a:r>
          </a:p>
          <a:p>
            <a:pPr algn="ctr"/>
            <a:r>
              <a:rPr lang="en-GB" sz="3200" dirty="0">
                <a:latin typeface="Gill Sans Ultra Bold" panose="020B0A02020104020203" pitchFamily="34" charset="0"/>
              </a:rPr>
              <a:t>With friends across the nation.</a:t>
            </a:r>
          </a:p>
          <a:p>
            <a:pPr algn="ctr"/>
            <a:r>
              <a:rPr lang="en-GB" sz="3200" dirty="0">
                <a:latin typeface="Gill Sans Ultra Bold" panose="020B0A02020104020203" pitchFamily="34" charset="0"/>
              </a:rPr>
              <a:t>But keep offline, and just for you,</a:t>
            </a:r>
          </a:p>
          <a:p>
            <a:pPr algn="ctr"/>
            <a:r>
              <a:rPr lang="en-GB" sz="3200" dirty="0">
                <a:latin typeface="Gill Sans Ultra Bold" panose="020B0A02020104020203" pitchFamily="34" charset="0"/>
              </a:rPr>
              <a:t>Your personal information. </a:t>
            </a:r>
          </a:p>
          <a:p>
            <a:pPr algn="ctr"/>
            <a:endParaRPr lang="en-GB" sz="3200" dirty="0">
              <a:latin typeface="Gill Sans Ultra Bold" panose="020B0A02020104020203" pitchFamily="34" charset="0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201295-6715-4635-8377-0FB084B37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6" t="16843" r="19645" b="16491"/>
          <a:stretch/>
        </p:blipFill>
        <p:spPr>
          <a:xfrm>
            <a:off x="4715164" y="591128"/>
            <a:ext cx="2909454" cy="320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76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253</Words>
  <Application>Microsoft Office PowerPoint</Application>
  <PresentationFormat>Widescreen</PresentationFormat>
  <Paragraphs>41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 Light</vt:lpstr>
      <vt:lpstr>Calibri</vt:lpstr>
      <vt:lpstr>NettoOT-Bold</vt:lpstr>
      <vt:lpstr>Gill Sans Ultra Bold</vt:lpstr>
      <vt:lpstr>Arial</vt:lpstr>
      <vt:lpstr>Granstander Clean</vt:lpstr>
      <vt:lpstr>Office Theme</vt:lpstr>
      <vt:lpstr>PowerPoint Presentation</vt:lpstr>
      <vt:lpstr>What is  your identity?</vt:lpstr>
      <vt:lpstr>What is the internet?</vt:lpstr>
      <vt:lpstr>What uses the internet?</vt:lpstr>
      <vt:lpstr>This is me!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internet</dc:title>
  <dc:creator>Lindsay Buck</dc:creator>
  <cp:lastModifiedBy>DHopkins</cp:lastModifiedBy>
  <cp:revision>64</cp:revision>
  <cp:lastPrinted>2019-08-27T08:18:14Z</cp:lastPrinted>
  <dcterms:created xsi:type="dcterms:W3CDTF">2019-07-31T11:19:10Z</dcterms:created>
  <dcterms:modified xsi:type="dcterms:W3CDTF">2020-02-07T08:05:08Z</dcterms:modified>
</cp:coreProperties>
</file>